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7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66FF"/>
    <a:srgbClr val="FF66CC"/>
    <a:srgbClr val="CC99FF"/>
    <a:srgbClr val="8FAADC"/>
    <a:srgbClr val="99FFCC"/>
    <a:srgbClr val="0099FF"/>
    <a:srgbClr val="EED8EB"/>
    <a:srgbClr val="9AF0F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92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000" b="1" dirty="0" smtClean="0">
                <a:effectLst/>
              </a:rPr>
              <a:t>Количество выданных                    </a:t>
            </a:r>
            <a:r>
              <a:rPr lang="ru-RU" sz="2000" b="1" baseline="0" dirty="0" smtClean="0">
                <a:effectLst/>
              </a:rPr>
              <a:t> субсидий СМСП за период </a:t>
            </a:r>
          </a:p>
          <a:p>
            <a:pPr algn="ctr">
              <a:defRPr/>
            </a:pPr>
            <a:r>
              <a:rPr lang="ru-RU" sz="2000" b="1" baseline="0" dirty="0" smtClean="0">
                <a:effectLst/>
              </a:rPr>
              <a:t>2021-2023 гг.</a:t>
            </a:r>
            <a:endParaRPr lang="ru-RU" sz="2000" b="1" dirty="0">
              <a:effectLst/>
            </a:endParaRPr>
          </a:p>
        </c:rich>
      </c:tx>
      <c:layout>
        <c:manualLayout>
          <c:xMode val="edge"/>
          <c:yMode val="edge"/>
          <c:x val="0.14222981209356228"/>
          <c:y val="3.6709469728364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92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156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предоставленных субсидий СМСП 2020-2021 гг (количество)</c:v>
                </c:pt>
              </c:strCache>
            </c:strRef>
          </c:tx>
          <c:spPr>
            <a:effectLst>
              <a:outerShdw blurRad="50800" dist="38100" dir="12180000" sx="121000" sy="121000" algn="r" rotWithShape="0">
                <a:prstClr val="black">
                  <a:alpha val="46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prst="relaxedInset"/>
              <a:bevelB w="114300" prst="artDeco"/>
              <a:contourClr>
                <a:srgbClr val="000000"/>
              </a:contourClr>
            </a:sp3d>
          </c:spPr>
          <c:explosion val="18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2180000" sx="121000" sy="121000" algn="r" rotWithShape="0">
                  <a:prstClr val="black">
                    <a:alpha val="46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prst="relaxedInset"/>
                <a:bevelB w="114300" prst="artDeco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2180000" sx="121000" sy="121000" algn="r" rotWithShape="0">
                  <a:prstClr val="black">
                    <a:alpha val="46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prst="relaxedInset"/>
                <a:bevelB w="114300" prst="artDeco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9AF0FE"/>
              </a:solidFill>
              <a:ln>
                <a:noFill/>
              </a:ln>
              <a:effectLst>
                <a:outerShdw blurRad="50800" dist="38100" dir="12180000" sx="121000" sy="121000" algn="r" rotWithShape="0">
                  <a:prstClr val="black">
                    <a:alpha val="46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prst="relaxedInset"/>
                <a:bevelB w="114300" prst="artDeco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5086771204881438"/>
                  <c:y val="-0.203715950202171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144540849591255E-2"/>
                  <c:y val="9.270147439623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811947260258228"/>
                  <c:y val="-7.4514268518982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cmpd="sng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024108264340601E-2"/>
          <c:y val="0.79698257650510262"/>
          <c:w val="0.80309072000648285"/>
          <c:h val="0.18283239405839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Сумма выданных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субсидий СМСП за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период 2021-2023 гг.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373280755607183"/>
          <c:y val="3.956356084536668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solidFill>
            <a:srgbClr val="FFFFFF"/>
          </a:solidFill>
        </a:ln>
        <a:effectLst/>
        <a:sp3d>
          <a:contourClr>
            <a:srgbClr val="FFFFFF"/>
          </a:contourClr>
        </a:sp3d>
      </c:spPr>
    </c:sideWall>
    <c:backWall>
      <c:thickness val="0"/>
      <c:spPr>
        <a:noFill/>
        <a:ln>
          <a:solidFill>
            <a:srgbClr val="FFFFFF"/>
          </a:solidFill>
        </a:ln>
        <a:effectLst>
          <a:innerShdw blurRad="114300">
            <a:prstClr val="black"/>
          </a:innerShdw>
        </a:effectLst>
        <a:sp3d>
          <a:contourClr>
            <a:srgbClr val="FFFFFF"/>
          </a:contourClr>
        </a:sp3d>
      </c:spPr>
    </c:backWall>
    <c:plotArea>
      <c:layout>
        <c:manualLayout>
          <c:layoutTarget val="inner"/>
          <c:xMode val="edge"/>
          <c:yMode val="edge"/>
          <c:x val="2.9891304347826091E-2"/>
          <c:y val="0.2020066889632107"/>
          <c:w val="0.94021739130434756"/>
          <c:h val="0.637411055223448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выданных СМСП за 2019-2021 гг.,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513482477905141E-2"/>
                  <c:y val="-1.942365618110116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245,2</a:t>
                    </a:r>
                    <a:r>
                      <a: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тыс. руб.</a:t>
                    </a:r>
                    <a:endParaRPr lang="ru-RU" sz="1600" dirty="0"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9256642722582878E-3"/>
                  <c:y val="-4.93456395210638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192,3</a:t>
                    </a:r>
                    <a:r>
                      <a: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 тыс. руб.</a:t>
                    </a:r>
                    <a:endParaRPr lang="ru-RU" sz="1600" dirty="0"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15681666415547E-2"/>
                  <c:y val="-4.2069911642658719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221,8 </a:t>
                    </a:r>
                    <a:r>
                      <a: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тыс. руб.</a:t>
                    </a:r>
                    <a:endParaRPr lang="ru-RU" sz="1600" dirty="0"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245.2</c:v>
                </c:pt>
                <c:pt idx="1">
                  <c:v>192.3</c:v>
                </c:pt>
                <c:pt idx="2">
                  <c:v>192.3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729456"/>
        <c:axId val="268730016"/>
        <c:axId val="0"/>
      </c:bar3DChart>
      <c:catAx>
        <c:axId val="26872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68730016"/>
        <c:crosses val="autoZero"/>
        <c:auto val="1"/>
        <c:lblAlgn val="ctr"/>
        <c:lblOffset val="100"/>
        <c:noMultiLvlLbl val="0"/>
      </c:catAx>
      <c:valAx>
        <c:axId val="268730016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26872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000" dirty="0" smtClean="0">
                <a:effectLst/>
              </a:rPr>
              <a:t>Количество выданных                    </a:t>
            </a:r>
            <a:r>
              <a:rPr lang="ru-RU" sz="2000" baseline="0" dirty="0" smtClean="0">
                <a:effectLst/>
              </a:rPr>
              <a:t> субсидий СМСП за период 2021-2023 гг.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19760488991990283"/>
          <c:y val="5.16261692882961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156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предоставленных субсидий СМСП 2020-2021 гг (количество)</c:v>
                </c:pt>
              </c:strCache>
            </c:strRef>
          </c:tx>
          <c:spPr>
            <a:effectLst>
              <a:outerShdw blurRad="50800" dist="38100" dir="12180000" sx="121000" sy="121000" algn="r" rotWithShape="0">
                <a:prstClr val="black">
                  <a:alpha val="46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prst="relaxedInset"/>
              <a:bevelB w="114300" prst="artDeco"/>
              <a:contourClr>
                <a:srgbClr val="000000"/>
              </a:contourClr>
            </a:sp3d>
          </c:spPr>
          <c:explosion val="18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12180000" sx="121000" sy="121000" algn="r" rotWithShape="0">
                  <a:prstClr val="black">
                    <a:alpha val="46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prst="relaxedInset"/>
                <a:bevelB w="114300" prst="artDeco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2180000" sx="121000" sy="121000" algn="r" rotWithShape="0">
                  <a:prstClr val="black">
                    <a:alpha val="46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prst="relaxedInset"/>
                <a:bevelB w="114300" prst="artDeco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9AF0FE"/>
              </a:solidFill>
              <a:ln>
                <a:noFill/>
              </a:ln>
              <a:effectLst>
                <a:outerShdw blurRad="50800" dist="38100" dir="12180000" sx="121000" sy="121000" algn="r" rotWithShape="0">
                  <a:prstClr val="black">
                    <a:alpha val="46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prst="relaxedInset"/>
                <a:bevelB w="114300" prst="artDeco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9.9230050236160605E-2"/>
                  <c:y val="-0.20065380373639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983454881690065"/>
                  <c:y val="4.9694002684076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8938200242427028"/>
                  <c:y val="1.42879118642858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cmpd="sng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Сумма выданных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субсидий СМСП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за период 2021-2023 </a:t>
            </a: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5448904484765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solidFill>
            <a:srgbClr val="FFFFFF"/>
          </a:solidFill>
        </a:ln>
        <a:effectLst/>
        <a:sp3d>
          <a:contourClr>
            <a:srgbClr val="FFFFFF"/>
          </a:contourClr>
        </a:sp3d>
      </c:spPr>
    </c:sideWall>
    <c:backWall>
      <c:thickness val="0"/>
      <c:spPr>
        <a:noFill/>
        <a:ln>
          <a:solidFill>
            <a:srgbClr val="FFFFFF"/>
          </a:solidFill>
        </a:ln>
        <a:effectLst>
          <a:innerShdw blurRad="114300">
            <a:prstClr val="black"/>
          </a:innerShdw>
        </a:effectLst>
        <a:sp3d>
          <a:contourClr>
            <a:srgbClr val="FFFFFF"/>
          </a:contourClr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выданных СМСП за 2019-2021 гг.,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58695652173913E-2"/>
                  <c:y val="-4.9015020982034099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142,2 </a:t>
                    </a:r>
                    <a:endParaRPr lang="ru-RU" sz="1800" dirty="0" smtClean="0"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тыс. руб.</a:t>
                    </a:r>
                    <a:endParaRPr lang="ru-RU" sz="1600" dirty="0"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58695652173908E-2"/>
                  <c:y val="-4.044329256819449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175,8</a:t>
                    </a:r>
                    <a:r>
                      <a: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</a:t>
                    </a:r>
                    <a:r>
                      <a: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тыс.</a:t>
                    </a:r>
                    <a:r>
                      <a:rPr lang="ru-RU" sz="16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 руб.</a:t>
                    </a:r>
                    <a:endParaRPr lang="ru-RU" sz="1600" dirty="0"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304347826086956E-2"/>
                  <c:y val="-5.7004467321701238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145,9 </a:t>
                    </a:r>
                    <a:r>
                      <a:rPr lang="ru-RU" dirty="0" smtClean="0"/>
                      <a:t>тыс.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142.19999999999999</c:v>
                </c:pt>
                <c:pt idx="1">
                  <c:v>175.8</c:v>
                </c:pt>
                <c:pt idx="2">
                  <c:v>145.9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733936"/>
        <c:axId val="268734496"/>
        <c:axId val="0"/>
      </c:bar3DChart>
      <c:catAx>
        <c:axId val="26873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68734496"/>
        <c:crosses val="autoZero"/>
        <c:auto val="1"/>
        <c:lblAlgn val="ctr"/>
        <c:lblOffset val="100"/>
        <c:noMultiLvlLbl val="0"/>
      </c:catAx>
      <c:valAx>
        <c:axId val="268734496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26873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000" dirty="0" smtClean="0">
                <a:effectLst/>
              </a:rPr>
              <a:t>Количество выданных                    </a:t>
            </a:r>
            <a:r>
              <a:rPr lang="ru-RU" sz="2000" baseline="0" dirty="0" smtClean="0">
                <a:effectLst/>
              </a:rPr>
              <a:t> субсидий СМСП за период 2021-2023 гг.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16951001977833341"/>
          <c:y val="1.28964524595715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156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предоставленных субсидий СМСП 2020-2021 гг (количество)</c:v>
                </c:pt>
              </c:strCache>
            </c:strRef>
          </c:tx>
          <c:spPr>
            <a:effectLst>
              <a:outerShdw blurRad="50800" dist="38100" dir="12180000" sx="121000" sy="121000" algn="r" rotWithShape="0">
                <a:prstClr val="black">
                  <a:alpha val="46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prst="relaxedInset"/>
              <a:bevelB w="114300" prst="artDeco"/>
              <a:contourClr>
                <a:srgbClr val="000000"/>
              </a:contourClr>
            </a:sp3d>
          </c:spPr>
          <c:explosion val="18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2180000" sx="121000" sy="121000" algn="r" rotWithShape="0">
                  <a:prstClr val="black">
                    <a:alpha val="46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prst="relaxedInset"/>
                <a:bevelB w="114300" prst="artDeco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2180000" sx="121000" sy="121000" algn="r" rotWithShape="0">
                  <a:prstClr val="black">
                    <a:alpha val="46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prst="relaxedInset"/>
                <a:bevelB w="114300" prst="artDeco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9AF0FE"/>
              </a:solidFill>
              <a:ln>
                <a:noFill/>
              </a:ln>
              <a:effectLst>
                <a:outerShdw blurRad="50800" dist="38100" dir="12180000" sx="121000" sy="121000" algn="r" rotWithShape="0">
                  <a:prstClr val="black">
                    <a:alpha val="46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prst="relaxedInset"/>
                <a:bevelB w="114300" prst="artDeco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8.6904934481045762E-2"/>
                  <c:y val="-0.18355382299382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169868097698072"/>
                  <c:y val="6.2500132114358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544317671487583"/>
                  <c:y val="-5.38674581157813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cmpd="sng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Сумма выданных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субсидий СМСП за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период 2021-2023 </a:t>
            </a: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400141218760701"/>
          <c:y val="2.4883640233804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solidFill>
            <a:srgbClr val="FFFFFF"/>
          </a:solidFill>
        </a:ln>
        <a:effectLst/>
        <a:sp3d>
          <a:contourClr>
            <a:srgbClr val="FFFFFF"/>
          </a:contourClr>
        </a:sp3d>
      </c:spPr>
    </c:sideWall>
    <c:backWall>
      <c:thickness val="0"/>
      <c:spPr>
        <a:noFill/>
        <a:ln>
          <a:solidFill>
            <a:srgbClr val="FFFFFF"/>
          </a:solidFill>
        </a:ln>
        <a:effectLst>
          <a:innerShdw blurRad="114300">
            <a:prstClr val="black"/>
          </a:innerShdw>
        </a:effectLst>
        <a:sp3d>
          <a:contourClr>
            <a:srgbClr val="FFFFFF"/>
          </a:contourClr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выданных СМСП за 2019-2021 гг.,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304347826086956E-2"/>
                  <c:y val="-3.4798541367230616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200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         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тыс. руб.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173913043478277E-2"/>
                  <c:y val="-2.3411371237458189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320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тыс. руб.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326086956521736E-2"/>
                  <c:y val="-2.7611851974058792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300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     тыс. руб.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200</c:v>
                </c:pt>
                <c:pt idx="1">
                  <c:v>320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738416"/>
        <c:axId val="268738976"/>
        <c:axId val="0"/>
      </c:bar3DChart>
      <c:catAx>
        <c:axId val="26873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68738976"/>
        <c:crosses val="autoZero"/>
        <c:auto val="1"/>
        <c:lblAlgn val="ctr"/>
        <c:lblOffset val="100"/>
        <c:noMultiLvlLbl val="0"/>
      </c:catAx>
      <c:valAx>
        <c:axId val="268738976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26873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72192484482972E-4"/>
          <c:y val="3.8713528122329872E-2"/>
          <c:w val="0.68984475344837315"/>
          <c:h val="0.7908954317122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СМСП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3704</c:v>
                </c:pt>
                <c:pt idx="1">
                  <c:v>3482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ИП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Lbls>
            <c:dLbl>
              <c:idx val="0"/>
              <c:layout>
                <c:manualLayout>
                  <c:x val="2.36406619385342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595744680851085E-2"/>
                  <c:y val="-3.8713528122329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2753</c:v>
                </c:pt>
                <c:pt idx="1">
                  <c:v>2465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ЮЛ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951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7304964539007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951</c:v>
                </c:pt>
                <c:pt idx="1">
                  <c:v>1017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742336"/>
        <c:axId val="268742896"/>
      </c:barChart>
      <c:catAx>
        <c:axId val="26874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8742896"/>
        <c:crosses val="autoZero"/>
        <c:auto val="1"/>
        <c:lblAlgn val="ctr"/>
        <c:lblOffset val="100"/>
        <c:noMultiLvlLbl val="0"/>
      </c:catAx>
      <c:valAx>
        <c:axId val="2687428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687423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DC2BF-286B-4812-A58D-FD426D8DD1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53FC24-DC81-41E5-B493-5439CCEF99D8}">
      <dgm:prSet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endParaRPr lang="ru-RU" dirty="0"/>
        </a:p>
      </dgm:t>
    </dgm:pt>
    <dgm:pt modelId="{AA6E1182-1192-4806-ABE5-C082FF90B35B}" type="parTrans" cxnId="{42FD9188-3CCA-425D-BC68-6CA47D15D906}">
      <dgm:prSet/>
      <dgm:spPr/>
      <dgm:t>
        <a:bodyPr/>
        <a:lstStyle/>
        <a:p>
          <a:endParaRPr lang="ru-RU"/>
        </a:p>
      </dgm:t>
    </dgm:pt>
    <dgm:pt modelId="{58DC32ED-3C38-42B1-8FC1-159A2378AC40}" type="sibTrans" cxnId="{42FD9188-3CCA-425D-BC68-6CA47D15D906}">
      <dgm:prSet/>
      <dgm:spPr/>
      <dgm:t>
        <a:bodyPr/>
        <a:lstStyle/>
        <a:p>
          <a:endParaRPr lang="ru-RU"/>
        </a:p>
      </dgm:t>
    </dgm:pt>
    <dgm:pt modelId="{1D11D86A-CA53-410A-8A01-6B9E5C01726B}">
      <dgm:prSet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endParaRPr lang="ru-RU" dirty="0"/>
        </a:p>
      </dgm:t>
    </dgm:pt>
    <dgm:pt modelId="{8CAE2BC3-DDD8-490E-AF74-E9769D9113F4}" type="parTrans" cxnId="{B086C3A2-C9ED-40B6-8E86-A66D76ADEB1F}">
      <dgm:prSet/>
      <dgm:spPr/>
      <dgm:t>
        <a:bodyPr/>
        <a:lstStyle/>
        <a:p>
          <a:endParaRPr lang="ru-RU"/>
        </a:p>
      </dgm:t>
    </dgm:pt>
    <dgm:pt modelId="{65D30704-FCE4-49F5-95E6-642E676F9DE7}" type="sibTrans" cxnId="{B086C3A2-C9ED-40B6-8E86-A66D76ADEB1F}">
      <dgm:prSet/>
      <dgm:spPr/>
      <dgm:t>
        <a:bodyPr/>
        <a:lstStyle/>
        <a:p>
          <a:endParaRPr lang="ru-RU"/>
        </a:p>
      </dgm:t>
    </dgm:pt>
    <dgm:pt modelId="{1F0B119A-2CA5-47C8-B418-68CA91DEC19A}">
      <dgm:prSet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endParaRPr lang="ru-RU" dirty="0"/>
        </a:p>
      </dgm:t>
    </dgm:pt>
    <dgm:pt modelId="{CCE74B6C-C9C6-4F8C-BACF-C3541BB31C35}" type="parTrans" cxnId="{E3F9EE33-D63E-4276-8A00-CC98ADF91F7A}">
      <dgm:prSet/>
      <dgm:spPr/>
      <dgm:t>
        <a:bodyPr/>
        <a:lstStyle/>
        <a:p>
          <a:endParaRPr lang="ru-RU"/>
        </a:p>
      </dgm:t>
    </dgm:pt>
    <dgm:pt modelId="{16E0FFDA-052C-4C8F-A473-5F4EDC2BACA1}" type="sibTrans" cxnId="{E3F9EE33-D63E-4276-8A00-CC98ADF91F7A}">
      <dgm:prSet/>
      <dgm:spPr/>
      <dgm:t>
        <a:bodyPr/>
        <a:lstStyle/>
        <a:p>
          <a:endParaRPr lang="ru-RU"/>
        </a:p>
      </dgm:t>
    </dgm:pt>
    <dgm:pt modelId="{6E5FCC36-50A6-4D7E-84AF-AAEC12BAF48B}">
      <dgm:prSet/>
      <dgm:spPr>
        <a:gradFill flip="none" rotWithShape="1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 rtl="0"/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формирует </a:t>
          </a:r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конкурентную среду для установления рыночного равновесия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A3A03C8-8B4A-4772-8B54-9831E584909A}" type="parTrans" cxnId="{4278BE84-BBE3-4C35-A77F-D10A8052E6BF}">
      <dgm:prSet/>
      <dgm:spPr/>
      <dgm:t>
        <a:bodyPr/>
        <a:lstStyle/>
        <a:p>
          <a:endParaRPr lang="ru-RU"/>
        </a:p>
      </dgm:t>
    </dgm:pt>
    <dgm:pt modelId="{25F06E42-660E-4294-901F-F4F71F7F9F88}" type="sibTrans" cxnId="{4278BE84-BBE3-4C35-A77F-D10A8052E6BF}">
      <dgm:prSet/>
      <dgm:spPr/>
      <dgm:t>
        <a:bodyPr/>
        <a:lstStyle/>
        <a:p>
          <a:endParaRPr lang="ru-RU"/>
        </a:p>
      </dgm:t>
    </dgm:pt>
    <dgm:pt modelId="{D552F3AF-140E-417E-8164-F882377F99E0}">
      <dgm:prSet/>
      <dgm:spPr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расширяет </a:t>
          </a:r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производство многих потребительских товаров и услуг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938C3E9-396B-4E47-A29E-4CB9F85BC975}" type="parTrans" cxnId="{7CA9A1E3-E785-430B-9E9C-CEEBFFE797DB}">
      <dgm:prSet/>
      <dgm:spPr/>
      <dgm:t>
        <a:bodyPr/>
        <a:lstStyle/>
        <a:p>
          <a:endParaRPr lang="ru-RU"/>
        </a:p>
      </dgm:t>
    </dgm:pt>
    <dgm:pt modelId="{2E61AB91-BD5E-4086-A307-D94EAD81279A}" type="sibTrans" cxnId="{7CA9A1E3-E785-430B-9E9C-CEEBFFE797DB}">
      <dgm:prSet/>
      <dgm:spPr/>
      <dgm:t>
        <a:bodyPr/>
        <a:lstStyle/>
        <a:p>
          <a:endParaRPr lang="ru-RU"/>
        </a:p>
      </dgm:t>
    </dgm:pt>
    <dgm:pt modelId="{ECCBCAE9-979D-4843-BF9C-A8C4303FF4D6}">
      <dgm:prSet/>
      <dgm:spPr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создает </a:t>
          </a:r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 для трудоустройства рабочей силы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B1B51C3-2772-4A37-8B8D-989BF9D0B110}" type="parTrans" cxnId="{5F177BAB-7E58-4865-9C22-8A0EDB31043E}">
      <dgm:prSet/>
      <dgm:spPr/>
      <dgm:t>
        <a:bodyPr/>
        <a:lstStyle/>
        <a:p>
          <a:endParaRPr lang="ru-RU"/>
        </a:p>
      </dgm:t>
    </dgm:pt>
    <dgm:pt modelId="{6442F502-B1B2-4D88-B7D8-0BDCACD1360E}" type="sibTrans" cxnId="{5F177BAB-7E58-4865-9C22-8A0EDB31043E}">
      <dgm:prSet/>
      <dgm:spPr/>
      <dgm:t>
        <a:bodyPr/>
        <a:lstStyle/>
        <a:p>
          <a:endParaRPr lang="ru-RU"/>
        </a:p>
      </dgm:t>
    </dgm:pt>
    <dgm:pt modelId="{9DB0379F-2CD4-4B7D-9280-93762C71C1A3}">
      <dgm:prSet/>
      <dgm:spPr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обеспечивает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налоговые поступления </a:t>
          </a:r>
          <a:b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бюджеты всех уровней</a:t>
          </a:r>
          <a:endParaRPr lang="ru-RU" b="1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8112B49-25F4-470F-BC05-BD42A824F366}" type="parTrans" cxnId="{322CA30B-FA29-4D51-B831-E100FEA7C47C}">
      <dgm:prSet/>
      <dgm:spPr/>
      <dgm:t>
        <a:bodyPr/>
        <a:lstStyle/>
        <a:p>
          <a:endParaRPr lang="ru-RU"/>
        </a:p>
      </dgm:t>
    </dgm:pt>
    <dgm:pt modelId="{E0EFA058-F5B6-453C-B8EA-4E9C99B8FCD3}" type="sibTrans" cxnId="{322CA30B-FA29-4D51-B831-E100FEA7C47C}">
      <dgm:prSet/>
      <dgm:spPr/>
      <dgm:t>
        <a:bodyPr/>
        <a:lstStyle/>
        <a:p>
          <a:endParaRPr lang="ru-RU"/>
        </a:p>
      </dgm:t>
    </dgm:pt>
    <dgm:pt modelId="{52EF07C8-606E-448A-BB61-EAF4FA13822B}">
      <dgm:prSet/>
      <dgm:spPr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b="1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увеличивает </a:t>
          </a:r>
          <a:r>
            <a:rPr lang="ru-RU" b="1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 населения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EE5E1D-DC3A-47E9-9F6F-2C327CF8D907}" type="parTrans" cxnId="{42847EE7-F14B-44C5-AE09-55CEB691DBB8}">
      <dgm:prSet/>
      <dgm:spPr/>
      <dgm:t>
        <a:bodyPr/>
        <a:lstStyle/>
        <a:p>
          <a:endParaRPr lang="ru-RU"/>
        </a:p>
      </dgm:t>
    </dgm:pt>
    <dgm:pt modelId="{1B0710B8-F4B4-4D27-B000-81A573279041}" type="sibTrans" cxnId="{42847EE7-F14B-44C5-AE09-55CEB691DBB8}">
      <dgm:prSet/>
      <dgm:spPr/>
      <dgm:t>
        <a:bodyPr/>
        <a:lstStyle/>
        <a:p>
          <a:endParaRPr lang="ru-RU"/>
        </a:p>
      </dgm:t>
    </dgm:pt>
    <dgm:pt modelId="{760CE1DB-BBFE-4712-930A-FC57928FA188}">
      <dgm:prSet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endParaRPr lang="ru-RU" dirty="0"/>
        </a:p>
      </dgm:t>
    </dgm:pt>
    <dgm:pt modelId="{9C1EA5C6-172F-4561-8EF7-796DB8A7C2DA}" type="sibTrans" cxnId="{0B0AB6B1-45B9-4ADF-86E2-B2B4AA20C35B}">
      <dgm:prSet/>
      <dgm:spPr/>
      <dgm:t>
        <a:bodyPr/>
        <a:lstStyle/>
        <a:p>
          <a:endParaRPr lang="ru-RU"/>
        </a:p>
      </dgm:t>
    </dgm:pt>
    <dgm:pt modelId="{D81F679B-FF5B-47E5-B225-2A6F1CC0ACF7}" type="parTrans" cxnId="{0B0AB6B1-45B9-4ADF-86E2-B2B4AA20C35B}">
      <dgm:prSet/>
      <dgm:spPr/>
      <dgm:t>
        <a:bodyPr/>
        <a:lstStyle/>
        <a:p>
          <a:endParaRPr lang="ru-RU"/>
        </a:p>
      </dgm:t>
    </dgm:pt>
    <dgm:pt modelId="{6785B530-9869-46E0-80F8-AB76F637D383}">
      <dgm:prSet/>
      <dgm:spPr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endParaRPr lang="ru-RU" dirty="0"/>
        </a:p>
      </dgm:t>
    </dgm:pt>
    <dgm:pt modelId="{0BBD014F-3F16-4D1D-B032-4F92F3C32930}" type="sibTrans" cxnId="{8D891532-62E7-4E70-91C0-5025E8F93466}">
      <dgm:prSet/>
      <dgm:spPr/>
      <dgm:t>
        <a:bodyPr/>
        <a:lstStyle/>
        <a:p>
          <a:endParaRPr lang="ru-RU"/>
        </a:p>
      </dgm:t>
    </dgm:pt>
    <dgm:pt modelId="{BF5FB907-5F7D-4A66-8DA3-B3621F7770DB}" type="parTrans" cxnId="{8D891532-62E7-4E70-91C0-5025E8F93466}">
      <dgm:prSet/>
      <dgm:spPr/>
      <dgm:t>
        <a:bodyPr/>
        <a:lstStyle/>
        <a:p>
          <a:endParaRPr lang="ru-RU"/>
        </a:p>
      </dgm:t>
    </dgm:pt>
    <dgm:pt modelId="{D1871F74-A0E2-48FD-9FE0-66782795A395}" type="pres">
      <dgm:prSet presAssocID="{3C5DC2BF-286B-4812-A58D-FD426D8DD1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60B7F6-DFE9-4D51-A1AB-5569FA9DF40F}" type="pres">
      <dgm:prSet presAssocID="{1553FC24-DC81-41E5-B493-5439CCEF99D8}" presName="composite" presStyleCnt="0"/>
      <dgm:spPr/>
    </dgm:pt>
    <dgm:pt modelId="{E480C343-E180-477F-86C1-453D4629F9C2}" type="pres">
      <dgm:prSet presAssocID="{1553FC24-DC81-41E5-B493-5439CCEF99D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275E8-4B32-479C-A5D3-29FA40D57B24}" type="pres">
      <dgm:prSet presAssocID="{1553FC24-DC81-41E5-B493-5439CCEF99D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41105-625A-40AD-AED5-B304DA730432}" type="pres">
      <dgm:prSet presAssocID="{58DC32ED-3C38-42B1-8FC1-159A2378AC40}" presName="sp" presStyleCnt="0"/>
      <dgm:spPr/>
    </dgm:pt>
    <dgm:pt modelId="{FAFD16E6-049C-45D0-A22A-F9BD17422388}" type="pres">
      <dgm:prSet presAssocID="{1D11D86A-CA53-410A-8A01-6B9E5C01726B}" presName="composite" presStyleCnt="0"/>
      <dgm:spPr/>
    </dgm:pt>
    <dgm:pt modelId="{91036E53-9D50-4407-89C6-FB488F716E2B}" type="pres">
      <dgm:prSet presAssocID="{1D11D86A-CA53-410A-8A01-6B9E5C01726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16C38-3F99-4FD7-9BE4-18FB10DBA69F}" type="pres">
      <dgm:prSet presAssocID="{1D11D86A-CA53-410A-8A01-6B9E5C01726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539B4-2BC7-4E12-9233-BEF5557B4F5C}" type="pres">
      <dgm:prSet presAssocID="{65D30704-FCE4-49F5-95E6-642E676F9DE7}" presName="sp" presStyleCnt="0"/>
      <dgm:spPr/>
    </dgm:pt>
    <dgm:pt modelId="{9BFD6D9F-2D94-4C9D-971D-02121DE0A0D9}" type="pres">
      <dgm:prSet presAssocID="{6785B530-9869-46E0-80F8-AB76F637D383}" presName="composite" presStyleCnt="0"/>
      <dgm:spPr/>
    </dgm:pt>
    <dgm:pt modelId="{6FC2C23B-3C0F-4B7F-9A89-CAAF30E52C9C}" type="pres">
      <dgm:prSet presAssocID="{6785B530-9869-46E0-80F8-AB76F637D38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2A7E7-5630-41E5-B99B-B604573E40BA}" type="pres">
      <dgm:prSet presAssocID="{6785B530-9869-46E0-80F8-AB76F637D383}" presName="descendantText" presStyleLbl="alignAcc1" presStyleIdx="2" presStyleCnt="5" custLinFactNeighborX="-14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2D974-020C-4ECB-B3B7-933155D7B373}" type="pres">
      <dgm:prSet presAssocID="{0BBD014F-3F16-4D1D-B032-4F92F3C32930}" presName="sp" presStyleCnt="0"/>
      <dgm:spPr/>
    </dgm:pt>
    <dgm:pt modelId="{831CA0C9-19AC-45C0-A9E7-6BC5D2E3D4B8}" type="pres">
      <dgm:prSet presAssocID="{1F0B119A-2CA5-47C8-B418-68CA91DEC19A}" presName="composite" presStyleCnt="0"/>
      <dgm:spPr/>
    </dgm:pt>
    <dgm:pt modelId="{79DC43F2-C2A1-416F-9E95-E63A5A697986}" type="pres">
      <dgm:prSet presAssocID="{1F0B119A-2CA5-47C8-B418-68CA91DEC19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FFEB1-0F55-4B1A-8FD4-07908AC84203}" type="pres">
      <dgm:prSet presAssocID="{1F0B119A-2CA5-47C8-B418-68CA91DEC19A}" presName="descendantText" presStyleLbl="alignAcc1" presStyleIdx="3" presStyleCnt="5" custLinFactNeighborX="-14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227D9-0BFC-4CDC-A3E9-E0176CC8CFD8}" type="pres">
      <dgm:prSet presAssocID="{16E0FFDA-052C-4C8F-A473-5F4EDC2BACA1}" presName="sp" presStyleCnt="0"/>
      <dgm:spPr/>
    </dgm:pt>
    <dgm:pt modelId="{4A8878AF-CAF9-495A-A2D2-20DF87AC947B}" type="pres">
      <dgm:prSet presAssocID="{760CE1DB-BBFE-4712-930A-FC57928FA188}" presName="composite" presStyleCnt="0"/>
      <dgm:spPr/>
    </dgm:pt>
    <dgm:pt modelId="{EED12291-030D-4F29-A6A6-E17D72EEFC9C}" type="pres">
      <dgm:prSet presAssocID="{760CE1DB-BBFE-4712-930A-FC57928FA18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4CD5A-8680-4E42-82F4-77D18441CE91}" type="pres">
      <dgm:prSet presAssocID="{760CE1DB-BBFE-4712-930A-FC57928FA18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C6B072-0C67-4563-A6F4-CA44CB2B7FA7}" type="presOf" srcId="{1F0B119A-2CA5-47C8-B418-68CA91DEC19A}" destId="{79DC43F2-C2A1-416F-9E95-E63A5A697986}" srcOrd="0" destOrd="0" presId="urn:microsoft.com/office/officeart/2005/8/layout/chevron2"/>
    <dgm:cxn modelId="{322CA30B-FA29-4D51-B831-E100FEA7C47C}" srcId="{1F0B119A-2CA5-47C8-B418-68CA91DEC19A}" destId="{9DB0379F-2CD4-4B7D-9280-93762C71C1A3}" srcOrd="0" destOrd="0" parTransId="{A8112B49-25F4-470F-BC05-BD42A824F366}" sibTransId="{E0EFA058-F5B6-453C-B8EA-4E9C99B8FCD3}"/>
    <dgm:cxn modelId="{B2FE36BB-8CA0-4FFF-900D-2DCD29929046}" type="presOf" srcId="{9DB0379F-2CD4-4B7D-9280-93762C71C1A3}" destId="{D1CFFEB1-0F55-4B1A-8FD4-07908AC84203}" srcOrd="0" destOrd="0" presId="urn:microsoft.com/office/officeart/2005/8/layout/chevron2"/>
    <dgm:cxn modelId="{94579CEE-7A6A-4EA8-BAD5-F2AA27300E46}" type="presOf" srcId="{3C5DC2BF-286B-4812-A58D-FD426D8DD17A}" destId="{D1871F74-A0E2-48FD-9FE0-66782795A395}" srcOrd="0" destOrd="0" presId="urn:microsoft.com/office/officeart/2005/8/layout/chevron2"/>
    <dgm:cxn modelId="{F1965D27-A4AF-4BAA-8FEB-44BB88FD7B79}" type="presOf" srcId="{52EF07C8-606E-448A-BB61-EAF4FA13822B}" destId="{5494CD5A-8680-4E42-82F4-77D18441CE91}" srcOrd="0" destOrd="0" presId="urn:microsoft.com/office/officeart/2005/8/layout/chevron2"/>
    <dgm:cxn modelId="{8D891532-62E7-4E70-91C0-5025E8F93466}" srcId="{3C5DC2BF-286B-4812-A58D-FD426D8DD17A}" destId="{6785B530-9869-46E0-80F8-AB76F637D383}" srcOrd="2" destOrd="0" parTransId="{BF5FB907-5F7D-4A66-8DA3-B3621F7770DB}" sibTransId="{0BBD014F-3F16-4D1D-B032-4F92F3C32930}"/>
    <dgm:cxn modelId="{0B0AB6B1-45B9-4ADF-86E2-B2B4AA20C35B}" srcId="{3C5DC2BF-286B-4812-A58D-FD426D8DD17A}" destId="{760CE1DB-BBFE-4712-930A-FC57928FA188}" srcOrd="4" destOrd="0" parTransId="{D81F679B-FF5B-47E5-B225-2A6F1CC0ACF7}" sibTransId="{9C1EA5C6-172F-4561-8EF7-796DB8A7C2DA}"/>
    <dgm:cxn modelId="{9C0483B1-B0E4-4FCE-B075-E66D3FC32D75}" type="presOf" srcId="{D552F3AF-140E-417E-8164-F882377F99E0}" destId="{5EC16C38-3F99-4FD7-9BE4-18FB10DBA69F}" srcOrd="0" destOrd="0" presId="urn:microsoft.com/office/officeart/2005/8/layout/chevron2"/>
    <dgm:cxn modelId="{C51E28A9-149E-4406-8120-C96F1782FB72}" type="presOf" srcId="{760CE1DB-BBFE-4712-930A-FC57928FA188}" destId="{EED12291-030D-4F29-A6A6-E17D72EEFC9C}" srcOrd="0" destOrd="0" presId="urn:microsoft.com/office/officeart/2005/8/layout/chevron2"/>
    <dgm:cxn modelId="{3A312A57-3335-440A-AEAA-192AB4F0538C}" type="presOf" srcId="{ECCBCAE9-979D-4843-BF9C-A8C4303FF4D6}" destId="{F542A7E7-5630-41E5-B99B-B604573E40BA}" srcOrd="0" destOrd="0" presId="urn:microsoft.com/office/officeart/2005/8/layout/chevron2"/>
    <dgm:cxn modelId="{7CA9A1E3-E785-430B-9E9C-CEEBFFE797DB}" srcId="{1D11D86A-CA53-410A-8A01-6B9E5C01726B}" destId="{D552F3AF-140E-417E-8164-F882377F99E0}" srcOrd="0" destOrd="0" parTransId="{D938C3E9-396B-4E47-A29E-4CB9F85BC975}" sibTransId="{2E61AB91-BD5E-4086-A307-D94EAD81279A}"/>
    <dgm:cxn modelId="{4558E6E5-4DFB-4228-BFB5-355461C51B2C}" type="presOf" srcId="{6E5FCC36-50A6-4D7E-84AF-AAEC12BAF48B}" destId="{B6E275E8-4B32-479C-A5D3-29FA40D57B24}" srcOrd="0" destOrd="0" presId="urn:microsoft.com/office/officeart/2005/8/layout/chevron2"/>
    <dgm:cxn modelId="{75F91715-09ED-4C5A-98BE-CBF88D57ABEE}" type="presOf" srcId="{1553FC24-DC81-41E5-B493-5439CCEF99D8}" destId="{E480C343-E180-477F-86C1-453D4629F9C2}" srcOrd="0" destOrd="0" presId="urn:microsoft.com/office/officeart/2005/8/layout/chevron2"/>
    <dgm:cxn modelId="{0062F977-D387-40B6-8F68-F0B8BC2CBDDB}" type="presOf" srcId="{6785B530-9869-46E0-80F8-AB76F637D383}" destId="{6FC2C23B-3C0F-4B7F-9A89-CAAF30E52C9C}" srcOrd="0" destOrd="0" presId="urn:microsoft.com/office/officeart/2005/8/layout/chevron2"/>
    <dgm:cxn modelId="{E3F9EE33-D63E-4276-8A00-CC98ADF91F7A}" srcId="{3C5DC2BF-286B-4812-A58D-FD426D8DD17A}" destId="{1F0B119A-2CA5-47C8-B418-68CA91DEC19A}" srcOrd="3" destOrd="0" parTransId="{CCE74B6C-C9C6-4F8C-BACF-C3541BB31C35}" sibTransId="{16E0FFDA-052C-4C8F-A473-5F4EDC2BACA1}"/>
    <dgm:cxn modelId="{5F177BAB-7E58-4865-9C22-8A0EDB31043E}" srcId="{6785B530-9869-46E0-80F8-AB76F637D383}" destId="{ECCBCAE9-979D-4843-BF9C-A8C4303FF4D6}" srcOrd="0" destOrd="0" parTransId="{8B1B51C3-2772-4A37-8B8D-989BF9D0B110}" sibTransId="{6442F502-B1B2-4D88-B7D8-0BDCACD1360E}"/>
    <dgm:cxn modelId="{42FD9188-3CCA-425D-BC68-6CA47D15D906}" srcId="{3C5DC2BF-286B-4812-A58D-FD426D8DD17A}" destId="{1553FC24-DC81-41E5-B493-5439CCEF99D8}" srcOrd="0" destOrd="0" parTransId="{AA6E1182-1192-4806-ABE5-C082FF90B35B}" sibTransId="{58DC32ED-3C38-42B1-8FC1-159A2378AC40}"/>
    <dgm:cxn modelId="{4278BE84-BBE3-4C35-A77F-D10A8052E6BF}" srcId="{1553FC24-DC81-41E5-B493-5439CCEF99D8}" destId="{6E5FCC36-50A6-4D7E-84AF-AAEC12BAF48B}" srcOrd="0" destOrd="0" parTransId="{9A3A03C8-8B4A-4772-8B54-9831E584909A}" sibTransId="{25F06E42-660E-4294-901F-F4F71F7F9F88}"/>
    <dgm:cxn modelId="{A3FFE5D6-48E9-4947-BD39-4A04FABF3836}" type="presOf" srcId="{1D11D86A-CA53-410A-8A01-6B9E5C01726B}" destId="{91036E53-9D50-4407-89C6-FB488F716E2B}" srcOrd="0" destOrd="0" presId="urn:microsoft.com/office/officeart/2005/8/layout/chevron2"/>
    <dgm:cxn modelId="{42847EE7-F14B-44C5-AE09-55CEB691DBB8}" srcId="{760CE1DB-BBFE-4712-930A-FC57928FA188}" destId="{52EF07C8-606E-448A-BB61-EAF4FA13822B}" srcOrd="0" destOrd="0" parTransId="{E9EE5E1D-DC3A-47E9-9F6F-2C327CF8D907}" sibTransId="{1B0710B8-F4B4-4D27-B000-81A573279041}"/>
    <dgm:cxn modelId="{B086C3A2-C9ED-40B6-8E86-A66D76ADEB1F}" srcId="{3C5DC2BF-286B-4812-A58D-FD426D8DD17A}" destId="{1D11D86A-CA53-410A-8A01-6B9E5C01726B}" srcOrd="1" destOrd="0" parTransId="{8CAE2BC3-DDD8-490E-AF74-E9769D9113F4}" sibTransId="{65D30704-FCE4-49F5-95E6-642E676F9DE7}"/>
    <dgm:cxn modelId="{4177C37E-0AE0-4396-81E2-C88D98C0B4EF}" type="presParOf" srcId="{D1871F74-A0E2-48FD-9FE0-66782795A395}" destId="{9660B7F6-DFE9-4D51-A1AB-5569FA9DF40F}" srcOrd="0" destOrd="0" presId="urn:microsoft.com/office/officeart/2005/8/layout/chevron2"/>
    <dgm:cxn modelId="{3C7D85E6-5A53-45AF-8D1D-8B565B6B0610}" type="presParOf" srcId="{9660B7F6-DFE9-4D51-A1AB-5569FA9DF40F}" destId="{E480C343-E180-477F-86C1-453D4629F9C2}" srcOrd="0" destOrd="0" presId="urn:microsoft.com/office/officeart/2005/8/layout/chevron2"/>
    <dgm:cxn modelId="{64E47E5B-99A3-4A84-A205-60F6D304F724}" type="presParOf" srcId="{9660B7F6-DFE9-4D51-A1AB-5569FA9DF40F}" destId="{B6E275E8-4B32-479C-A5D3-29FA40D57B24}" srcOrd="1" destOrd="0" presId="urn:microsoft.com/office/officeart/2005/8/layout/chevron2"/>
    <dgm:cxn modelId="{344B57A8-3AE6-4F3C-B19D-1DAC7B122364}" type="presParOf" srcId="{D1871F74-A0E2-48FD-9FE0-66782795A395}" destId="{98E41105-625A-40AD-AED5-B304DA730432}" srcOrd="1" destOrd="0" presId="urn:microsoft.com/office/officeart/2005/8/layout/chevron2"/>
    <dgm:cxn modelId="{81140374-C5F3-4EBE-A9C0-B2BCE9B4BCE4}" type="presParOf" srcId="{D1871F74-A0E2-48FD-9FE0-66782795A395}" destId="{FAFD16E6-049C-45D0-A22A-F9BD17422388}" srcOrd="2" destOrd="0" presId="urn:microsoft.com/office/officeart/2005/8/layout/chevron2"/>
    <dgm:cxn modelId="{8C2D4A66-757E-4B90-B861-D38E5634F4F9}" type="presParOf" srcId="{FAFD16E6-049C-45D0-A22A-F9BD17422388}" destId="{91036E53-9D50-4407-89C6-FB488F716E2B}" srcOrd="0" destOrd="0" presId="urn:microsoft.com/office/officeart/2005/8/layout/chevron2"/>
    <dgm:cxn modelId="{52FFE906-F841-4680-BF08-97E54006BF94}" type="presParOf" srcId="{FAFD16E6-049C-45D0-A22A-F9BD17422388}" destId="{5EC16C38-3F99-4FD7-9BE4-18FB10DBA69F}" srcOrd="1" destOrd="0" presId="urn:microsoft.com/office/officeart/2005/8/layout/chevron2"/>
    <dgm:cxn modelId="{EA455F10-532B-436D-B536-987F14981385}" type="presParOf" srcId="{D1871F74-A0E2-48FD-9FE0-66782795A395}" destId="{88F539B4-2BC7-4E12-9233-BEF5557B4F5C}" srcOrd="3" destOrd="0" presId="urn:microsoft.com/office/officeart/2005/8/layout/chevron2"/>
    <dgm:cxn modelId="{22F89947-294F-4185-9664-110A699BAA0F}" type="presParOf" srcId="{D1871F74-A0E2-48FD-9FE0-66782795A395}" destId="{9BFD6D9F-2D94-4C9D-971D-02121DE0A0D9}" srcOrd="4" destOrd="0" presId="urn:microsoft.com/office/officeart/2005/8/layout/chevron2"/>
    <dgm:cxn modelId="{40876D5A-FECB-4246-BBF3-1F1A2D92341F}" type="presParOf" srcId="{9BFD6D9F-2D94-4C9D-971D-02121DE0A0D9}" destId="{6FC2C23B-3C0F-4B7F-9A89-CAAF30E52C9C}" srcOrd="0" destOrd="0" presId="urn:microsoft.com/office/officeart/2005/8/layout/chevron2"/>
    <dgm:cxn modelId="{8D3EC311-E0B9-4E1F-A1EB-2DCE8D4658E3}" type="presParOf" srcId="{9BFD6D9F-2D94-4C9D-971D-02121DE0A0D9}" destId="{F542A7E7-5630-41E5-B99B-B604573E40BA}" srcOrd="1" destOrd="0" presId="urn:microsoft.com/office/officeart/2005/8/layout/chevron2"/>
    <dgm:cxn modelId="{22795893-07D3-4AE1-B443-4ED7525A0A21}" type="presParOf" srcId="{D1871F74-A0E2-48FD-9FE0-66782795A395}" destId="{96F2D974-020C-4ECB-B3B7-933155D7B373}" srcOrd="5" destOrd="0" presId="urn:microsoft.com/office/officeart/2005/8/layout/chevron2"/>
    <dgm:cxn modelId="{449D37FF-8632-46B2-8A1D-F877DC275414}" type="presParOf" srcId="{D1871F74-A0E2-48FD-9FE0-66782795A395}" destId="{831CA0C9-19AC-45C0-A9E7-6BC5D2E3D4B8}" srcOrd="6" destOrd="0" presId="urn:microsoft.com/office/officeart/2005/8/layout/chevron2"/>
    <dgm:cxn modelId="{C62C8094-CDB9-4773-B73D-5DD381B79A37}" type="presParOf" srcId="{831CA0C9-19AC-45C0-A9E7-6BC5D2E3D4B8}" destId="{79DC43F2-C2A1-416F-9E95-E63A5A697986}" srcOrd="0" destOrd="0" presId="urn:microsoft.com/office/officeart/2005/8/layout/chevron2"/>
    <dgm:cxn modelId="{AD434424-3336-4D05-B0B3-EA4F13E18D1C}" type="presParOf" srcId="{831CA0C9-19AC-45C0-A9E7-6BC5D2E3D4B8}" destId="{D1CFFEB1-0F55-4B1A-8FD4-07908AC84203}" srcOrd="1" destOrd="0" presId="urn:microsoft.com/office/officeart/2005/8/layout/chevron2"/>
    <dgm:cxn modelId="{C0F7AE15-EB17-4169-8747-0E4C834B1E50}" type="presParOf" srcId="{D1871F74-A0E2-48FD-9FE0-66782795A395}" destId="{253227D9-0BFC-4CDC-A3E9-E0176CC8CFD8}" srcOrd="7" destOrd="0" presId="urn:microsoft.com/office/officeart/2005/8/layout/chevron2"/>
    <dgm:cxn modelId="{5EDBB7AA-FA87-4DB4-993C-9A025118DF41}" type="presParOf" srcId="{D1871F74-A0E2-48FD-9FE0-66782795A395}" destId="{4A8878AF-CAF9-495A-A2D2-20DF87AC947B}" srcOrd="8" destOrd="0" presId="urn:microsoft.com/office/officeart/2005/8/layout/chevron2"/>
    <dgm:cxn modelId="{724AE2D7-BBD7-4223-90F3-2A03CBBAD630}" type="presParOf" srcId="{4A8878AF-CAF9-495A-A2D2-20DF87AC947B}" destId="{EED12291-030D-4F29-A6A6-E17D72EEFC9C}" srcOrd="0" destOrd="0" presId="urn:microsoft.com/office/officeart/2005/8/layout/chevron2"/>
    <dgm:cxn modelId="{2ABA2B9B-2B6F-4D29-914E-8473B1C6A0DC}" type="presParOf" srcId="{4A8878AF-CAF9-495A-A2D2-20DF87AC947B}" destId="{5494CD5A-8680-4E42-82F4-77D18441CE9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10FADA-8EE4-4ABF-887C-FD489D9478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34668F-66EF-4825-91C1-C88F0C01E2CE}">
      <dgm:prSet phldrT="[Текст]" custT="1"/>
      <dgm:spPr/>
      <dgm:t>
        <a:bodyPr/>
        <a:lstStyle/>
        <a:p>
          <a:pPr algn="ctr"/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Администрация Омского района </a:t>
          </a:r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ПОЧЕТНАЯ ГРАМОТА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7C036D7-E7D0-4E24-8D64-8C2BF4692448}" type="parTrans" cxnId="{3EEB491C-E85C-44DA-8FB1-D30C0C8A866E}">
      <dgm:prSet/>
      <dgm:spPr/>
      <dgm:t>
        <a:bodyPr/>
        <a:lstStyle/>
        <a:p>
          <a:endParaRPr lang="ru-RU"/>
        </a:p>
      </dgm:t>
    </dgm:pt>
    <dgm:pt modelId="{A1D486A0-318D-4836-895C-7D2038B8FE2F}" type="sibTrans" cxnId="{3EEB491C-E85C-44DA-8FB1-D30C0C8A866E}">
      <dgm:prSet/>
      <dgm:spPr/>
      <dgm:t>
        <a:bodyPr/>
        <a:lstStyle/>
        <a:p>
          <a:endParaRPr lang="ru-RU"/>
        </a:p>
      </dgm:t>
    </dgm:pt>
    <dgm:pt modelId="{3783865B-FE64-4906-A81C-7764A4E721EE}">
      <dgm:prSet phldrT="[Текст]" custT="1"/>
      <dgm:spPr/>
      <dgm:t>
        <a:bodyPr/>
        <a:lstStyle/>
        <a:p>
          <a:pPr algn="ctr"/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Министерство </a:t>
          </a: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экономического развития Омской </a:t>
          </a: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области</a:t>
          </a:r>
          <a:endParaRPr lang="ru-RU" sz="16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B510887B-1060-48A0-B2FA-F79EFFD9EA34}" type="parTrans" cxnId="{C816B838-D921-4C7D-A66C-D1AC5B972019}">
      <dgm:prSet/>
      <dgm:spPr/>
      <dgm:t>
        <a:bodyPr/>
        <a:lstStyle/>
        <a:p>
          <a:endParaRPr lang="ru-RU"/>
        </a:p>
      </dgm:t>
    </dgm:pt>
    <dgm:pt modelId="{C9232677-E00C-408B-9E02-3694FDBD1807}" type="sibTrans" cxnId="{C816B838-D921-4C7D-A66C-D1AC5B972019}">
      <dgm:prSet/>
      <dgm:spPr/>
      <dgm:t>
        <a:bodyPr/>
        <a:lstStyle/>
        <a:p>
          <a:endParaRPr lang="ru-RU"/>
        </a:p>
      </dgm:t>
    </dgm:pt>
    <dgm:pt modelId="{7F9C86B8-7DA7-4828-9FF1-64C1DCB0039F}">
      <dgm:prSet custT="1"/>
      <dgm:spPr/>
      <dgm:t>
        <a:bodyPr/>
        <a:lstStyle/>
        <a:p>
          <a:pPr algn="ctr"/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Правительство Омской области</a:t>
          </a:r>
          <a:endParaRPr lang="ru-RU" sz="16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506952A-754A-4151-AC0F-B005E30DA145}" type="parTrans" cxnId="{771536AC-295D-445A-8717-C6EDC15C21D2}">
      <dgm:prSet/>
      <dgm:spPr/>
      <dgm:t>
        <a:bodyPr/>
        <a:lstStyle/>
        <a:p>
          <a:endParaRPr lang="ru-RU"/>
        </a:p>
      </dgm:t>
    </dgm:pt>
    <dgm:pt modelId="{39A8E359-E347-4434-AC1D-49664F938CD4}" type="sibTrans" cxnId="{771536AC-295D-445A-8717-C6EDC15C21D2}">
      <dgm:prSet/>
      <dgm:spPr/>
      <dgm:t>
        <a:bodyPr/>
        <a:lstStyle/>
        <a:p>
          <a:endParaRPr lang="ru-RU"/>
        </a:p>
      </dgm:t>
    </dgm:pt>
    <dgm:pt modelId="{BB9C8DCE-74BA-4A94-87AF-AB2B8C60EB7B}">
      <dgm:prSet/>
      <dgm:spPr/>
      <dgm:t>
        <a:bodyPr/>
        <a:lstStyle/>
        <a:p>
          <a:endParaRPr lang="ru-RU"/>
        </a:p>
      </dgm:t>
    </dgm:pt>
    <dgm:pt modelId="{3423E9DB-024B-487C-AA13-6FE5BB243AD2}" type="parTrans" cxnId="{025B3F8C-A90B-4E32-84C4-3AF72C0C32EB}">
      <dgm:prSet/>
      <dgm:spPr/>
      <dgm:t>
        <a:bodyPr/>
        <a:lstStyle/>
        <a:p>
          <a:endParaRPr lang="ru-RU"/>
        </a:p>
      </dgm:t>
    </dgm:pt>
    <dgm:pt modelId="{081063B2-F793-40F9-844C-50A521A65AEC}" type="sibTrans" cxnId="{025B3F8C-A90B-4E32-84C4-3AF72C0C32EB}">
      <dgm:prSet/>
      <dgm:spPr/>
      <dgm:t>
        <a:bodyPr/>
        <a:lstStyle/>
        <a:p>
          <a:endParaRPr lang="ru-RU"/>
        </a:p>
      </dgm:t>
    </dgm:pt>
    <dgm:pt modelId="{1CFF476C-53D9-4F6E-BC60-3CFB092193E8}">
      <dgm:prSet phldrT="[Текст]" custT="1"/>
      <dgm:spPr/>
      <dgm:t>
        <a:bodyPr/>
        <a:lstStyle/>
        <a:p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18404F-67DF-4ACC-9760-7954BBF0CB6F}" type="sibTrans" cxnId="{75744CB9-B729-49D8-A68E-2FAC0460E812}">
      <dgm:prSet/>
      <dgm:spPr/>
      <dgm:t>
        <a:bodyPr/>
        <a:lstStyle/>
        <a:p>
          <a:endParaRPr lang="ru-RU"/>
        </a:p>
      </dgm:t>
    </dgm:pt>
    <dgm:pt modelId="{A38184F4-C1EA-464F-8CC1-100BFC981989}" type="parTrans" cxnId="{75744CB9-B729-49D8-A68E-2FAC0460E812}">
      <dgm:prSet/>
      <dgm:spPr/>
      <dgm:t>
        <a:bodyPr/>
        <a:lstStyle/>
        <a:p>
          <a:endParaRPr lang="ru-RU"/>
        </a:p>
      </dgm:t>
    </dgm:pt>
    <dgm:pt modelId="{67B00104-8EB3-4ADE-A4E0-A344A189F899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Администрация Омского района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БЛАГОДАРСТВЕННОЕ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ПИСЬМО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8AFE610-3421-4C71-B757-5E3898229C22}" type="sibTrans" cxnId="{F0C52BE2-A2E8-4788-8BA6-6BA2093AB068}">
      <dgm:prSet/>
      <dgm:spPr/>
      <dgm:t>
        <a:bodyPr/>
        <a:lstStyle/>
        <a:p>
          <a:endParaRPr lang="ru-RU"/>
        </a:p>
      </dgm:t>
    </dgm:pt>
    <dgm:pt modelId="{52D4531E-C7CE-4E95-99CE-239514A46B34}" type="parTrans" cxnId="{F0C52BE2-A2E8-4788-8BA6-6BA2093AB068}">
      <dgm:prSet/>
      <dgm:spPr/>
      <dgm:t>
        <a:bodyPr/>
        <a:lstStyle/>
        <a:p>
          <a:endParaRPr lang="ru-RU"/>
        </a:p>
      </dgm:t>
    </dgm:pt>
    <dgm:pt modelId="{985DA3E0-8E9B-47DF-9CF9-5740D308E1A6}" type="pres">
      <dgm:prSet presAssocID="{7E10FADA-8EE4-4ABF-887C-FD489D94789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C197AE-1A38-49B8-A935-64C045B43D67}" type="pres">
      <dgm:prSet presAssocID="{7E10FADA-8EE4-4ABF-887C-FD489D947899}" presName="arrow" presStyleLbl="bgShp" presStyleIdx="0" presStyleCnt="1" custLinFactNeighborX="13508" custLinFactNeighborY="-1024"/>
      <dgm:spPr>
        <a:solidFill>
          <a:srgbClr val="9999FF"/>
        </a:solidFill>
        <a:ln w="25400" cmpd="sng"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891C0849-6FB4-4FE2-B0FC-254B83187F45}" type="pres">
      <dgm:prSet presAssocID="{7E10FADA-8EE4-4ABF-887C-FD489D947899}" presName="arrowDiagram5" presStyleCnt="0"/>
      <dgm:spPr/>
    </dgm:pt>
    <dgm:pt modelId="{1128A73F-D97A-4730-8062-49A3F8244991}" type="pres">
      <dgm:prSet presAssocID="{67B00104-8EB3-4ADE-A4E0-A344A189F899}" presName="bullet5a" presStyleLbl="node1" presStyleIdx="0" presStyleCnt="5" custLinFactX="335435" custLinFactY="-13817" custLinFactNeighborX="400000" custLinFactNeighborY="-100000"/>
      <dgm:spPr/>
    </dgm:pt>
    <dgm:pt modelId="{3B53A35E-ED70-48E9-8856-69862005D7D1}" type="pres">
      <dgm:prSet presAssocID="{67B00104-8EB3-4ADE-A4E0-A344A189F899}" presName="textBox5a" presStyleLbl="revTx" presStyleIdx="0" presStyleCnt="5" custScaleX="254039" custLinFactX="4527" custLinFactNeighborX="100000" custLinFactNeighborY="10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34FC9-3AD5-4462-96DF-17EA4065A92B}" type="pres">
      <dgm:prSet presAssocID="{1CFF476C-53D9-4F6E-BC60-3CFB092193E8}" presName="bullet5b" presStyleLbl="node1" presStyleIdx="1" presStyleCnt="5" custLinFactY="100000" custLinFactNeighborX="95091" custLinFactNeighborY="136330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ru-RU"/>
        </a:p>
      </dgm:t>
    </dgm:pt>
    <dgm:pt modelId="{37F8EF76-1512-4394-98F7-2F7CF93100C6}" type="pres">
      <dgm:prSet presAssocID="{1CFF476C-53D9-4F6E-BC60-3CFB092193E8}" presName="textBox5b" presStyleLbl="revTx" presStyleIdx="1" presStyleCnt="5" custLinFactNeighborX="81276" custLinFactNeighborY="-9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B4DD8-2827-4779-BF03-198D6998982D}" type="pres">
      <dgm:prSet presAssocID="{4634668F-66EF-4825-91C1-C88F0C01E2CE}" presName="bullet5c" presStyleLbl="node1" presStyleIdx="2" presStyleCnt="5" custLinFactX="100000" custLinFactNeighborX="101369" custLinFactNeighborY="37757"/>
      <dgm:spPr>
        <a:gradFill flip="none" rotWithShape="0">
          <a:gsLst>
            <a:gs pos="0">
              <a:srgbClr val="9933FF">
                <a:tint val="66000"/>
                <a:satMod val="160000"/>
              </a:srgbClr>
            </a:gs>
            <a:gs pos="50000">
              <a:srgbClr val="9933FF">
                <a:tint val="44500"/>
                <a:satMod val="160000"/>
              </a:srgbClr>
            </a:gs>
            <a:gs pos="100000">
              <a:srgbClr val="9933FF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ru-RU"/>
        </a:p>
      </dgm:t>
    </dgm:pt>
    <dgm:pt modelId="{6D1F011D-CA7E-4BF0-AD7A-1B3635BF9A07}" type="pres">
      <dgm:prSet presAssocID="{4634668F-66EF-4825-91C1-C88F0C01E2CE}" presName="textBox5c" presStyleLbl="revTx" presStyleIdx="2" presStyleCnt="5" custScaleX="164509" custScaleY="49549" custLinFactNeighborX="-1354" custLinFactNeighborY="-1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8D3C6-3919-4679-8C4C-3AB29D83DA0B}" type="pres">
      <dgm:prSet presAssocID="{3783865B-FE64-4906-A81C-7764A4E721EE}" presName="bullet5d" presStyleLbl="node1" presStyleIdx="3" presStyleCnt="5" custLinFactX="36411" custLinFactNeighborX="100000" custLinFactNeighborY="12992"/>
      <dgm:spPr>
        <a:gradFill flip="none" rotWithShape="0">
          <a:gsLst>
            <a:gs pos="0">
              <a:srgbClr val="9933FF">
                <a:tint val="66000"/>
                <a:satMod val="160000"/>
              </a:srgbClr>
            </a:gs>
            <a:gs pos="50000">
              <a:srgbClr val="9933FF">
                <a:tint val="44500"/>
                <a:satMod val="160000"/>
              </a:srgbClr>
            </a:gs>
            <a:gs pos="100000">
              <a:srgbClr val="9933FF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ru-RU"/>
        </a:p>
      </dgm:t>
    </dgm:pt>
    <dgm:pt modelId="{B92BB70F-2617-4E72-B03D-BF860D387964}" type="pres">
      <dgm:prSet presAssocID="{3783865B-FE64-4906-A81C-7764A4E721EE}" presName="textBox5d" presStyleLbl="revTx" presStyleIdx="3" presStyleCnt="5" custScaleX="134745" custScaleY="85573" custLinFactNeighborX="10467" custLinFactNeighborY="6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8019F-A5EC-4EC9-A8BA-F991F71D5C1F}" type="pres">
      <dgm:prSet presAssocID="{7F9C86B8-7DA7-4828-9FF1-64C1DCB0039F}" presName="bullet5e" presStyleLbl="node1" presStyleIdx="4" presStyleCnt="5" custLinFactX="35096" custLinFactNeighborX="100000" custLinFactNeighborY="-5098"/>
      <dgm:spPr>
        <a:gradFill flip="none" rotWithShape="0">
          <a:gsLst>
            <a:gs pos="0">
              <a:srgbClr val="9933FF">
                <a:tint val="66000"/>
                <a:satMod val="160000"/>
              </a:srgbClr>
            </a:gs>
            <a:gs pos="50000">
              <a:srgbClr val="9933FF">
                <a:tint val="44500"/>
                <a:satMod val="160000"/>
              </a:srgbClr>
            </a:gs>
            <a:gs pos="100000">
              <a:srgbClr val="9933FF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ru-RU"/>
        </a:p>
      </dgm:t>
    </dgm:pt>
    <dgm:pt modelId="{060C64A8-F7BF-4353-B847-914F13828649}" type="pres">
      <dgm:prSet presAssocID="{7F9C86B8-7DA7-4828-9FF1-64C1DCB0039F}" presName="textBox5e" presStyleLbl="revTx" presStyleIdx="4" presStyleCnt="5" custScaleX="140315" custScaleY="84127" custLinFactNeighborX="23724" custLinFactNeighborY="1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DF9A8D-05D6-49CA-8932-0CC0606C8564}" type="presOf" srcId="{4634668F-66EF-4825-91C1-C88F0C01E2CE}" destId="{6D1F011D-CA7E-4BF0-AD7A-1B3635BF9A07}" srcOrd="0" destOrd="0" presId="urn:microsoft.com/office/officeart/2005/8/layout/arrow2"/>
    <dgm:cxn modelId="{C816B838-D921-4C7D-A66C-D1AC5B972019}" srcId="{7E10FADA-8EE4-4ABF-887C-FD489D947899}" destId="{3783865B-FE64-4906-A81C-7764A4E721EE}" srcOrd="3" destOrd="0" parTransId="{B510887B-1060-48A0-B2FA-F79EFFD9EA34}" sibTransId="{C9232677-E00C-408B-9E02-3694FDBD1807}"/>
    <dgm:cxn modelId="{D653B832-597F-43AF-ABEF-DCE326B8BB8F}" type="presOf" srcId="{3783865B-FE64-4906-A81C-7764A4E721EE}" destId="{B92BB70F-2617-4E72-B03D-BF860D387964}" srcOrd="0" destOrd="0" presId="urn:microsoft.com/office/officeart/2005/8/layout/arrow2"/>
    <dgm:cxn modelId="{284F5A9D-3970-48A1-A6A7-26B7CA4E96DE}" type="presOf" srcId="{67B00104-8EB3-4ADE-A4E0-A344A189F899}" destId="{3B53A35E-ED70-48E9-8856-69862005D7D1}" srcOrd="0" destOrd="0" presId="urn:microsoft.com/office/officeart/2005/8/layout/arrow2"/>
    <dgm:cxn modelId="{741AD15D-DD0D-486A-BFFD-52924BA612B9}" type="presOf" srcId="{7F9C86B8-7DA7-4828-9FF1-64C1DCB0039F}" destId="{060C64A8-F7BF-4353-B847-914F13828649}" srcOrd="0" destOrd="0" presId="urn:microsoft.com/office/officeart/2005/8/layout/arrow2"/>
    <dgm:cxn modelId="{F0C52BE2-A2E8-4788-8BA6-6BA2093AB068}" srcId="{7E10FADA-8EE4-4ABF-887C-FD489D947899}" destId="{67B00104-8EB3-4ADE-A4E0-A344A189F899}" srcOrd="0" destOrd="0" parTransId="{52D4531E-C7CE-4E95-99CE-239514A46B34}" sibTransId="{18AFE610-3421-4C71-B757-5E3898229C22}"/>
    <dgm:cxn modelId="{3EEB491C-E85C-44DA-8FB1-D30C0C8A866E}" srcId="{7E10FADA-8EE4-4ABF-887C-FD489D947899}" destId="{4634668F-66EF-4825-91C1-C88F0C01E2CE}" srcOrd="2" destOrd="0" parTransId="{A7C036D7-E7D0-4E24-8D64-8C2BF4692448}" sibTransId="{A1D486A0-318D-4836-895C-7D2038B8FE2F}"/>
    <dgm:cxn modelId="{025B3F8C-A90B-4E32-84C4-3AF72C0C32EB}" srcId="{7E10FADA-8EE4-4ABF-887C-FD489D947899}" destId="{BB9C8DCE-74BA-4A94-87AF-AB2B8C60EB7B}" srcOrd="5" destOrd="0" parTransId="{3423E9DB-024B-487C-AA13-6FE5BB243AD2}" sibTransId="{081063B2-F793-40F9-844C-50A521A65AEC}"/>
    <dgm:cxn modelId="{771536AC-295D-445A-8717-C6EDC15C21D2}" srcId="{7E10FADA-8EE4-4ABF-887C-FD489D947899}" destId="{7F9C86B8-7DA7-4828-9FF1-64C1DCB0039F}" srcOrd="4" destOrd="0" parTransId="{6506952A-754A-4151-AC0F-B005E30DA145}" sibTransId="{39A8E359-E347-4434-AC1D-49664F938CD4}"/>
    <dgm:cxn modelId="{D18FBEB4-5C0A-4896-B4B6-24B1458788E2}" type="presOf" srcId="{7E10FADA-8EE4-4ABF-887C-FD489D947899}" destId="{985DA3E0-8E9B-47DF-9CF9-5740D308E1A6}" srcOrd="0" destOrd="0" presId="urn:microsoft.com/office/officeart/2005/8/layout/arrow2"/>
    <dgm:cxn modelId="{FD43F417-FEEA-4147-BD9E-AE4FA936D571}" type="presOf" srcId="{1CFF476C-53D9-4F6E-BC60-3CFB092193E8}" destId="{37F8EF76-1512-4394-98F7-2F7CF93100C6}" srcOrd="0" destOrd="0" presId="urn:microsoft.com/office/officeart/2005/8/layout/arrow2"/>
    <dgm:cxn modelId="{75744CB9-B729-49D8-A68E-2FAC0460E812}" srcId="{7E10FADA-8EE4-4ABF-887C-FD489D947899}" destId="{1CFF476C-53D9-4F6E-BC60-3CFB092193E8}" srcOrd="1" destOrd="0" parTransId="{A38184F4-C1EA-464F-8CC1-100BFC981989}" sibTransId="{EE18404F-67DF-4ACC-9760-7954BBF0CB6F}"/>
    <dgm:cxn modelId="{0F07B442-A020-46E3-80B5-466F0C28A2F1}" type="presParOf" srcId="{985DA3E0-8E9B-47DF-9CF9-5740D308E1A6}" destId="{5CC197AE-1A38-49B8-A935-64C045B43D67}" srcOrd="0" destOrd="0" presId="urn:microsoft.com/office/officeart/2005/8/layout/arrow2"/>
    <dgm:cxn modelId="{D4A9AFA6-25D8-493B-B19A-214F589FF7B9}" type="presParOf" srcId="{985DA3E0-8E9B-47DF-9CF9-5740D308E1A6}" destId="{891C0849-6FB4-4FE2-B0FC-254B83187F45}" srcOrd="1" destOrd="0" presId="urn:microsoft.com/office/officeart/2005/8/layout/arrow2"/>
    <dgm:cxn modelId="{D8051D4F-0455-4335-AE05-46AF68F7494C}" type="presParOf" srcId="{891C0849-6FB4-4FE2-B0FC-254B83187F45}" destId="{1128A73F-D97A-4730-8062-49A3F8244991}" srcOrd="0" destOrd="0" presId="urn:microsoft.com/office/officeart/2005/8/layout/arrow2"/>
    <dgm:cxn modelId="{BFBFC846-AC30-4456-9EE0-15FF2CEA503B}" type="presParOf" srcId="{891C0849-6FB4-4FE2-B0FC-254B83187F45}" destId="{3B53A35E-ED70-48E9-8856-69862005D7D1}" srcOrd="1" destOrd="0" presId="urn:microsoft.com/office/officeart/2005/8/layout/arrow2"/>
    <dgm:cxn modelId="{0BDE701F-44C1-4C7C-8A0A-A71F6313B1F3}" type="presParOf" srcId="{891C0849-6FB4-4FE2-B0FC-254B83187F45}" destId="{25334FC9-3AD5-4462-96DF-17EA4065A92B}" srcOrd="2" destOrd="0" presId="urn:microsoft.com/office/officeart/2005/8/layout/arrow2"/>
    <dgm:cxn modelId="{E111F09C-7D82-4FA5-BEBC-5FE17F93D1E2}" type="presParOf" srcId="{891C0849-6FB4-4FE2-B0FC-254B83187F45}" destId="{37F8EF76-1512-4394-98F7-2F7CF93100C6}" srcOrd="3" destOrd="0" presId="urn:microsoft.com/office/officeart/2005/8/layout/arrow2"/>
    <dgm:cxn modelId="{34E2215C-CA18-4BBC-8B0F-9F41AB587DAC}" type="presParOf" srcId="{891C0849-6FB4-4FE2-B0FC-254B83187F45}" destId="{1BBB4DD8-2827-4779-BF03-198D6998982D}" srcOrd="4" destOrd="0" presId="urn:microsoft.com/office/officeart/2005/8/layout/arrow2"/>
    <dgm:cxn modelId="{41BE3393-3251-4DBE-85F1-6E8DF3B358E2}" type="presParOf" srcId="{891C0849-6FB4-4FE2-B0FC-254B83187F45}" destId="{6D1F011D-CA7E-4BF0-AD7A-1B3635BF9A07}" srcOrd="5" destOrd="0" presId="urn:microsoft.com/office/officeart/2005/8/layout/arrow2"/>
    <dgm:cxn modelId="{1352D4AD-CC2D-4CF1-956E-6388042A27BB}" type="presParOf" srcId="{891C0849-6FB4-4FE2-B0FC-254B83187F45}" destId="{A108D3C6-3919-4679-8C4C-3AB29D83DA0B}" srcOrd="6" destOrd="0" presId="urn:microsoft.com/office/officeart/2005/8/layout/arrow2"/>
    <dgm:cxn modelId="{85FA7EAC-5FE7-4253-ACF9-86AB85E2DAC2}" type="presParOf" srcId="{891C0849-6FB4-4FE2-B0FC-254B83187F45}" destId="{B92BB70F-2617-4E72-B03D-BF860D387964}" srcOrd="7" destOrd="0" presId="urn:microsoft.com/office/officeart/2005/8/layout/arrow2"/>
    <dgm:cxn modelId="{DE92CAF7-DA07-4BC6-B28D-81BE32016E54}" type="presParOf" srcId="{891C0849-6FB4-4FE2-B0FC-254B83187F45}" destId="{FF18019F-A5EC-4EC9-A8BA-F991F71D5C1F}" srcOrd="8" destOrd="0" presId="urn:microsoft.com/office/officeart/2005/8/layout/arrow2"/>
    <dgm:cxn modelId="{7F971FD4-1144-4DC3-A958-400FA24C153D}" type="presParOf" srcId="{891C0849-6FB4-4FE2-B0FC-254B83187F45}" destId="{060C64A8-F7BF-4353-B847-914F1382864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54A581-F7F6-4011-B83D-B052EBA7E3F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C2D9BE-27BB-4A36-BACC-0C0867759A88}">
      <dgm:prSet phldrT="[Текст]" custT="1"/>
      <dgm:sp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>
          <a:solidFill>
            <a:srgbClr val="6600FF"/>
          </a:solidFill>
        </a:ln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Министерство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экономического развития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Омской области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4671976-23C0-4A5B-8360-DE2B14140831}" type="parTrans" cxnId="{AD7F08A1-ECA8-4904-A596-02E8F443A840}">
      <dgm:prSet/>
      <dgm:spPr/>
      <dgm:t>
        <a:bodyPr/>
        <a:lstStyle/>
        <a:p>
          <a:endParaRPr lang="ru-RU"/>
        </a:p>
      </dgm:t>
    </dgm:pt>
    <dgm:pt modelId="{5ADE926F-8633-40D6-84AB-F96F163A4C88}" type="sibTrans" cxnId="{AD7F08A1-ECA8-4904-A596-02E8F443A840}">
      <dgm:prSet/>
      <dgm:spPr/>
      <dgm:t>
        <a:bodyPr/>
        <a:lstStyle/>
        <a:p>
          <a:endParaRPr lang="ru-RU"/>
        </a:p>
      </dgm:t>
    </dgm:pt>
    <dgm:pt modelId="{92E5EF0D-BA51-4DDF-8C48-3E945B5B6DAC}">
      <dgm:prSet phldrT="[Текст]" custT="1"/>
      <dgm:sp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>
          <a:solidFill>
            <a:srgbClr val="6600FF"/>
          </a:solidFill>
        </a:ln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Министерство экономического развития РФ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E63B084E-70F0-4093-BA90-2E0D5D1EB7E3}" type="parTrans" cxnId="{97118750-0252-4712-89D3-9A1195641245}">
      <dgm:prSet/>
      <dgm:spPr/>
      <dgm:t>
        <a:bodyPr/>
        <a:lstStyle/>
        <a:p>
          <a:endParaRPr lang="ru-RU"/>
        </a:p>
      </dgm:t>
    </dgm:pt>
    <dgm:pt modelId="{A2019B76-EF76-418D-98BC-CEF2B7AEE228}" type="sibTrans" cxnId="{97118750-0252-4712-89D3-9A1195641245}">
      <dgm:prSet/>
      <dgm:spPr/>
      <dgm:t>
        <a:bodyPr/>
        <a:lstStyle/>
        <a:p>
          <a:endParaRPr lang="ru-RU"/>
        </a:p>
      </dgm:t>
    </dgm:pt>
    <dgm:pt modelId="{27E16101-B8D8-44AF-B264-AC4B7A835E03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mpd="sng">
          <a:solidFill>
            <a:srgbClr val="FF0000">
              <a:alpha val="90000"/>
            </a:srgbClr>
          </a:solidFill>
        </a:ln>
      </dgm:spPr>
      <dgm:t>
        <a:bodyPr/>
        <a:lstStyle/>
        <a:p>
          <a:pPr algn="l"/>
          <a:r>
            <a:rPr lang="ru-RU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СМСП на сумму </a:t>
          </a:r>
          <a:r>
            <a:rPr lang="ru-RU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205,5</a:t>
          </a:r>
          <a:r>
            <a: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млн. руб. </a:t>
          </a:r>
          <a:endParaRPr lang="ru-RU" sz="1800" b="1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BD548FD-F66B-43C3-AFE9-2E0EDFF7F6FF}" type="parTrans" cxnId="{670B5852-D40C-4907-B660-BA3283E66886}">
      <dgm:prSet/>
      <dgm:spPr/>
      <dgm:t>
        <a:bodyPr/>
        <a:lstStyle/>
        <a:p>
          <a:endParaRPr lang="ru-RU"/>
        </a:p>
      </dgm:t>
    </dgm:pt>
    <dgm:pt modelId="{D407E9B7-52E5-46E8-9883-8368E3EAC197}" type="sibTrans" cxnId="{670B5852-D40C-4907-B660-BA3283E66886}">
      <dgm:prSet/>
      <dgm:spPr/>
      <dgm:t>
        <a:bodyPr/>
        <a:lstStyle/>
        <a:p>
          <a:endParaRPr lang="ru-RU"/>
        </a:p>
      </dgm:t>
    </dgm:pt>
    <dgm:pt modelId="{34B5CB4B-1F31-4276-93F1-57F4C615BBD0}">
      <dgm:prSet phldrT="[Текст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mpd="sng">
          <a:solidFill>
            <a:srgbClr val="FF0000">
              <a:alpha val="90000"/>
            </a:srgbClr>
          </a:solidFill>
        </a:ln>
      </dgm:spPr>
      <dgm:t>
        <a:bodyPr/>
        <a:lstStyle/>
        <a:p>
          <a:pPr algn="l"/>
          <a:endParaRPr lang="ru-RU" sz="1700" dirty="0"/>
        </a:p>
      </dgm:t>
    </dgm:pt>
    <dgm:pt modelId="{4941ABB1-9603-4DAC-A00E-F8A3AB063B99}" type="parTrans" cxnId="{B9CB4322-8A77-41AC-9225-27A85683D85E}">
      <dgm:prSet/>
      <dgm:spPr/>
      <dgm:t>
        <a:bodyPr/>
        <a:lstStyle/>
        <a:p>
          <a:endParaRPr lang="ru-RU"/>
        </a:p>
      </dgm:t>
    </dgm:pt>
    <dgm:pt modelId="{87552236-572D-4174-BA76-A49078E9161E}" type="sibTrans" cxnId="{B9CB4322-8A77-41AC-9225-27A85683D85E}">
      <dgm:prSet/>
      <dgm:spPr/>
      <dgm:t>
        <a:bodyPr/>
        <a:lstStyle/>
        <a:p>
          <a:endParaRPr lang="ru-RU"/>
        </a:p>
      </dgm:t>
    </dgm:pt>
    <dgm:pt modelId="{BC72CA7B-A995-471F-8FF5-FD129C255C4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mpd="sng">
          <a:solidFill>
            <a:srgbClr val="FF0000">
              <a:alpha val="90000"/>
            </a:srgbClr>
          </a:solidFill>
        </a:ln>
      </dgm:spPr>
      <dgm:t>
        <a:bodyPr/>
        <a:lstStyle/>
        <a:p>
          <a:pPr algn="l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Субсидии </a:t>
          </a:r>
          <a:endParaRPr lang="ru-RU" sz="1600" dirty="0"/>
        </a:p>
      </dgm:t>
    </dgm:pt>
    <dgm:pt modelId="{00B85E61-79C9-4CA3-877D-99DE124DAFA0}" type="parTrans" cxnId="{3E2F2828-3513-4E4F-BD72-06AF99289341}">
      <dgm:prSet/>
      <dgm:spPr/>
      <dgm:t>
        <a:bodyPr/>
        <a:lstStyle/>
        <a:p>
          <a:endParaRPr lang="ru-RU"/>
        </a:p>
      </dgm:t>
    </dgm:pt>
    <dgm:pt modelId="{53AC28A2-0376-471A-ACC4-6985F88783EF}" type="sibTrans" cxnId="{3E2F2828-3513-4E4F-BD72-06AF99289341}">
      <dgm:prSet/>
      <dgm:spPr/>
      <dgm:t>
        <a:bodyPr/>
        <a:lstStyle/>
        <a:p>
          <a:endParaRPr lang="ru-RU"/>
        </a:p>
      </dgm:t>
    </dgm:pt>
    <dgm:pt modelId="{32DE9368-7866-4E90-B43A-C332E040118C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mpd="sng"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</a:t>
          </a:r>
          <a:r>
            <a: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СМСП на сумму </a:t>
          </a:r>
          <a:r>
            <a:rPr lang="ru-RU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6,1 </a:t>
          </a:r>
          <a:r>
            <a: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800" b="1" dirty="0">
            <a:solidFill>
              <a:srgbClr val="0033CC"/>
            </a:solidFill>
          </a:endParaRPr>
        </a:p>
      </dgm:t>
    </dgm:pt>
    <dgm:pt modelId="{5B8F0E32-6AF8-4E5B-AF22-472C244D6EFD}" type="parTrans" cxnId="{F93AB76E-76DF-49A7-AB6C-715D7834E8BB}">
      <dgm:prSet/>
      <dgm:spPr/>
      <dgm:t>
        <a:bodyPr/>
        <a:lstStyle/>
        <a:p>
          <a:endParaRPr lang="ru-RU"/>
        </a:p>
      </dgm:t>
    </dgm:pt>
    <dgm:pt modelId="{7D530042-1D3B-4D7F-B37B-D0E405CDD9FB}" type="sibTrans" cxnId="{F93AB76E-76DF-49A7-AB6C-715D7834E8BB}">
      <dgm:prSet/>
      <dgm:spPr/>
      <dgm:t>
        <a:bodyPr/>
        <a:lstStyle/>
        <a:p>
          <a:endParaRPr lang="ru-RU"/>
        </a:p>
      </dgm:t>
    </dgm:pt>
    <dgm:pt modelId="{B9B73111-9416-4E44-8CB3-6350F25A6702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mpd="sng"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Подпрограмма «Развитие малого </a:t>
          </a:r>
          <a:br>
            <a:rPr lang="ru-RU" sz="16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 среднего предпринимательства </a:t>
          </a:r>
          <a:br>
            <a:rPr lang="ru-RU" sz="16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 Омской области» государственной программы Омской области </a:t>
          </a:r>
          <a:br>
            <a:rPr lang="ru-RU" sz="16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«Развитие экономического потенциала </a:t>
          </a:r>
          <a:br>
            <a:rPr lang="ru-RU" sz="16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Омской области»</a:t>
          </a:r>
          <a:endParaRPr lang="ru-RU" sz="1500" b="1" dirty="0"/>
        </a:p>
      </dgm:t>
    </dgm:pt>
    <dgm:pt modelId="{B33A888A-51BF-4C26-8496-EB1F3A85E892}" type="parTrans" cxnId="{BF0BCCAD-A170-40F5-B520-C2362A1F2B65}">
      <dgm:prSet/>
      <dgm:spPr/>
      <dgm:t>
        <a:bodyPr/>
        <a:lstStyle/>
        <a:p>
          <a:endParaRPr lang="ru-RU"/>
        </a:p>
      </dgm:t>
    </dgm:pt>
    <dgm:pt modelId="{68A03549-90B1-4489-A192-D5613BD2DEA7}" type="sibTrans" cxnId="{BF0BCCAD-A170-40F5-B520-C2362A1F2B65}">
      <dgm:prSet/>
      <dgm:spPr/>
      <dgm:t>
        <a:bodyPr/>
        <a:lstStyle/>
        <a:p>
          <a:endParaRPr lang="ru-RU"/>
        </a:p>
      </dgm:t>
    </dgm:pt>
    <dgm:pt modelId="{01DFE864-CC69-4FF1-9DE0-F97D70D33B7B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mpd="sng"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 sz="1500" b="1" dirty="0"/>
        </a:p>
      </dgm:t>
    </dgm:pt>
    <dgm:pt modelId="{8043715B-2371-4119-8992-736E59D50E29}" type="parTrans" cxnId="{F01735C6-42AD-49AC-99A6-DF63AE96446E}">
      <dgm:prSet/>
      <dgm:spPr/>
      <dgm:t>
        <a:bodyPr/>
        <a:lstStyle/>
        <a:p>
          <a:endParaRPr lang="ru-RU"/>
        </a:p>
      </dgm:t>
    </dgm:pt>
    <dgm:pt modelId="{9933AE9D-1F2A-4B98-B67F-BBCF04ECAF27}" type="sibTrans" cxnId="{F01735C6-42AD-49AC-99A6-DF63AE96446E}">
      <dgm:prSet/>
      <dgm:spPr/>
      <dgm:t>
        <a:bodyPr/>
        <a:lstStyle/>
        <a:p>
          <a:endParaRPr lang="ru-RU"/>
        </a:p>
      </dgm:t>
    </dgm:pt>
    <dgm:pt modelId="{38346F75-A97F-4BA1-B692-8441B980E622}" type="pres">
      <dgm:prSet presAssocID="{D054A581-F7F6-4011-B83D-B052EBA7E3F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6BA4D3-26B8-4361-A2BF-8335958ECA0A}" type="pres">
      <dgm:prSet presAssocID="{2DC2D9BE-27BB-4A36-BACC-0C0867759A88}" presName="linNode" presStyleCnt="0"/>
      <dgm:spPr/>
    </dgm:pt>
    <dgm:pt modelId="{6B5F5DAD-3B68-4C6C-BD25-E6BE481DA1B2}" type="pres">
      <dgm:prSet presAssocID="{2DC2D9BE-27BB-4A36-BACC-0C0867759A88}" presName="parentShp" presStyleLbl="node1" presStyleIdx="0" presStyleCnt="2" custScaleX="90423" custScaleY="122754" custLinFactX="2078" custLinFactNeighborX="100000" custLinFactNeighborY="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61FE7-A089-44EC-B70A-276E12B86111}" type="pres">
      <dgm:prSet presAssocID="{2DC2D9BE-27BB-4A36-BACC-0C0867759A88}" presName="childShp" presStyleLbl="bgAccFollowNode1" presStyleIdx="0" presStyleCnt="2" custScaleX="99701" custScaleY="164896" custLinFactNeighborX="-98901" custLinFactNeighborY="-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725F4-50E2-4E69-82CE-059AEB7E79C8}" type="pres">
      <dgm:prSet presAssocID="{5ADE926F-8633-40D6-84AB-F96F163A4C88}" presName="spacing" presStyleCnt="0"/>
      <dgm:spPr/>
    </dgm:pt>
    <dgm:pt modelId="{00B9A1C8-7394-4020-BB46-CCE94B2FD8E3}" type="pres">
      <dgm:prSet presAssocID="{92E5EF0D-BA51-4DDF-8C48-3E945B5B6DAC}" presName="linNode" presStyleCnt="0"/>
      <dgm:spPr/>
    </dgm:pt>
    <dgm:pt modelId="{5299B583-09CD-4D24-A92F-DB9966996F17}" type="pres">
      <dgm:prSet presAssocID="{92E5EF0D-BA51-4DDF-8C48-3E945B5B6DAC}" presName="parentShp" presStyleLbl="node1" presStyleIdx="1" presStyleCnt="2" custScaleX="91597" custScaleY="107208" custLinFactX="510" custLinFactNeighborX="100000" custLinFactNeighborY="-12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EBCE5-3A37-4934-A09E-75266C107CA1}" type="pres">
      <dgm:prSet presAssocID="{92E5EF0D-BA51-4DDF-8C48-3E945B5B6DAC}" presName="childShp" presStyleLbl="bgAccFollowNode1" presStyleIdx="1" presStyleCnt="2" custScaleX="99524" custScaleY="96966" custLinFactNeighborX="-96506" custLinFactNeighborY="-8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8FB914-7C40-4267-8179-40BC4EE546E2}" type="presOf" srcId="{2DC2D9BE-27BB-4A36-BACC-0C0867759A88}" destId="{6B5F5DAD-3B68-4C6C-BD25-E6BE481DA1B2}" srcOrd="0" destOrd="0" presId="urn:microsoft.com/office/officeart/2005/8/layout/vList6"/>
    <dgm:cxn modelId="{3E2F2828-3513-4E4F-BD72-06AF99289341}" srcId="{92E5EF0D-BA51-4DDF-8C48-3E945B5B6DAC}" destId="{BC72CA7B-A995-471F-8FF5-FD129C255C45}" srcOrd="1" destOrd="0" parTransId="{00B85E61-79C9-4CA3-877D-99DE124DAFA0}" sibTransId="{53AC28A2-0376-471A-ACC4-6985F88783EF}"/>
    <dgm:cxn modelId="{F50B1031-AD3E-48FB-B97F-C44294122DE2}" type="presOf" srcId="{32DE9368-7866-4E90-B43A-C332E040118C}" destId="{C6861FE7-A089-44EC-B70A-276E12B86111}" srcOrd="0" destOrd="2" presId="urn:microsoft.com/office/officeart/2005/8/layout/vList6"/>
    <dgm:cxn modelId="{4430E24F-FB38-4AF9-98CA-26CCA6A884F0}" type="presOf" srcId="{92E5EF0D-BA51-4DDF-8C48-3E945B5B6DAC}" destId="{5299B583-09CD-4D24-A92F-DB9966996F17}" srcOrd="0" destOrd="0" presId="urn:microsoft.com/office/officeart/2005/8/layout/vList6"/>
    <dgm:cxn modelId="{E72987FC-04D2-4704-A3A4-9256886A4793}" type="presOf" srcId="{B9B73111-9416-4E44-8CB3-6350F25A6702}" destId="{C6861FE7-A089-44EC-B70A-276E12B86111}" srcOrd="0" destOrd="1" presId="urn:microsoft.com/office/officeart/2005/8/layout/vList6"/>
    <dgm:cxn modelId="{5A3364DA-08B4-4FC2-8987-75E612BA23FF}" type="presOf" srcId="{34B5CB4B-1F31-4276-93F1-57F4C615BBD0}" destId="{580EBCE5-3A37-4934-A09E-75266C107CA1}" srcOrd="0" destOrd="0" presId="urn:microsoft.com/office/officeart/2005/8/layout/vList6"/>
    <dgm:cxn modelId="{53B893F2-1F28-4B26-B9E1-F742ECC052EE}" type="presOf" srcId="{27E16101-B8D8-44AF-B264-AC4B7A835E03}" destId="{580EBCE5-3A37-4934-A09E-75266C107CA1}" srcOrd="0" destOrd="2" presId="urn:microsoft.com/office/officeart/2005/8/layout/vList6"/>
    <dgm:cxn modelId="{AD7F08A1-ECA8-4904-A596-02E8F443A840}" srcId="{D054A581-F7F6-4011-B83D-B052EBA7E3F5}" destId="{2DC2D9BE-27BB-4A36-BACC-0C0867759A88}" srcOrd="0" destOrd="0" parTransId="{24671976-23C0-4A5B-8360-DE2B14140831}" sibTransId="{5ADE926F-8633-40D6-84AB-F96F163A4C88}"/>
    <dgm:cxn modelId="{BF0BCCAD-A170-40F5-B520-C2362A1F2B65}" srcId="{2DC2D9BE-27BB-4A36-BACC-0C0867759A88}" destId="{B9B73111-9416-4E44-8CB3-6350F25A6702}" srcOrd="1" destOrd="0" parTransId="{B33A888A-51BF-4C26-8496-EB1F3A85E892}" sibTransId="{68A03549-90B1-4489-A192-D5613BD2DEA7}"/>
    <dgm:cxn modelId="{F6908CFE-AF32-4FFF-BA1C-9CFED6E90E10}" type="presOf" srcId="{01DFE864-CC69-4FF1-9DE0-F97D70D33B7B}" destId="{C6861FE7-A089-44EC-B70A-276E12B86111}" srcOrd="0" destOrd="0" presId="urn:microsoft.com/office/officeart/2005/8/layout/vList6"/>
    <dgm:cxn modelId="{191DB7DF-6678-4C16-BF7F-37E23512D911}" type="presOf" srcId="{BC72CA7B-A995-471F-8FF5-FD129C255C45}" destId="{580EBCE5-3A37-4934-A09E-75266C107CA1}" srcOrd="0" destOrd="1" presId="urn:microsoft.com/office/officeart/2005/8/layout/vList6"/>
    <dgm:cxn modelId="{97118750-0252-4712-89D3-9A1195641245}" srcId="{D054A581-F7F6-4011-B83D-B052EBA7E3F5}" destId="{92E5EF0D-BA51-4DDF-8C48-3E945B5B6DAC}" srcOrd="1" destOrd="0" parTransId="{E63B084E-70F0-4093-BA90-2E0D5D1EB7E3}" sibTransId="{A2019B76-EF76-418D-98BC-CEF2B7AEE228}"/>
    <dgm:cxn modelId="{670B5852-D40C-4907-B660-BA3283E66886}" srcId="{92E5EF0D-BA51-4DDF-8C48-3E945B5B6DAC}" destId="{27E16101-B8D8-44AF-B264-AC4B7A835E03}" srcOrd="2" destOrd="0" parTransId="{EBD548FD-F66B-43C3-AFE9-2E0EDFF7F6FF}" sibTransId="{D407E9B7-52E5-46E8-9883-8368E3EAC197}"/>
    <dgm:cxn modelId="{F93AB76E-76DF-49A7-AB6C-715D7834E8BB}" srcId="{2DC2D9BE-27BB-4A36-BACC-0C0867759A88}" destId="{32DE9368-7866-4E90-B43A-C332E040118C}" srcOrd="2" destOrd="0" parTransId="{5B8F0E32-6AF8-4E5B-AF22-472C244D6EFD}" sibTransId="{7D530042-1D3B-4D7F-B37B-D0E405CDD9FB}"/>
    <dgm:cxn modelId="{F01735C6-42AD-49AC-99A6-DF63AE96446E}" srcId="{2DC2D9BE-27BB-4A36-BACC-0C0867759A88}" destId="{01DFE864-CC69-4FF1-9DE0-F97D70D33B7B}" srcOrd="0" destOrd="0" parTransId="{8043715B-2371-4119-8992-736E59D50E29}" sibTransId="{9933AE9D-1F2A-4B98-B67F-BBCF04ECAF27}"/>
    <dgm:cxn modelId="{9DEF09BF-6D7A-4F69-BAD7-0A7476AAD8AC}" type="presOf" srcId="{D054A581-F7F6-4011-B83D-B052EBA7E3F5}" destId="{38346F75-A97F-4BA1-B692-8441B980E622}" srcOrd="0" destOrd="0" presId="urn:microsoft.com/office/officeart/2005/8/layout/vList6"/>
    <dgm:cxn modelId="{B9CB4322-8A77-41AC-9225-27A85683D85E}" srcId="{92E5EF0D-BA51-4DDF-8C48-3E945B5B6DAC}" destId="{34B5CB4B-1F31-4276-93F1-57F4C615BBD0}" srcOrd="0" destOrd="0" parTransId="{4941ABB1-9603-4DAC-A00E-F8A3AB063B99}" sibTransId="{87552236-572D-4174-BA76-A49078E9161E}"/>
    <dgm:cxn modelId="{A3D2300E-1C16-4AB1-8D73-D6600604D892}" type="presParOf" srcId="{38346F75-A97F-4BA1-B692-8441B980E622}" destId="{196BA4D3-26B8-4361-A2BF-8335958ECA0A}" srcOrd="0" destOrd="0" presId="urn:microsoft.com/office/officeart/2005/8/layout/vList6"/>
    <dgm:cxn modelId="{4C0B5A8F-5776-4490-8021-62AF20AF33F7}" type="presParOf" srcId="{196BA4D3-26B8-4361-A2BF-8335958ECA0A}" destId="{6B5F5DAD-3B68-4C6C-BD25-E6BE481DA1B2}" srcOrd="0" destOrd="0" presId="urn:microsoft.com/office/officeart/2005/8/layout/vList6"/>
    <dgm:cxn modelId="{A37DB0EE-8666-447C-B181-025DC7FDEEA7}" type="presParOf" srcId="{196BA4D3-26B8-4361-A2BF-8335958ECA0A}" destId="{C6861FE7-A089-44EC-B70A-276E12B86111}" srcOrd="1" destOrd="0" presId="urn:microsoft.com/office/officeart/2005/8/layout/vList6"/>
    <dgm:cxn modelId="{53EF49A0-7CB4-49D9-8375-265CDB3D1A0D}" type="presParOf" srcId="{38346F75-A97F-4BA1-B692-8441B980E622}" destId="{1B1725F4-50E2-4E69-82CE-059AEB7E79C8}" srcOrd="1" destOrd="0" presId="urn:microsoft.com/office/officeart/2005/8/layout/vList6"/>
    <dgm:cxn modelId="{51124035-BFD1-47F3-A027-C22F503E2BA9}" type="presParOf" srcId="{38346F75-A97F-4BA1-B692-8441B980E622}" destId="{00B9A1C8-7394-4020-BB46-CCE94B2FD8E3}" srcOrd="2" destOrd="0" presId="urn:microsoft.com/office/officeart/2005/8/layout/vList6"/>
    <dgm:cxn modelId="{519E8837-E208-4CC6-B47D-5B8C78692019}" type="presParOf" srcId="{00B9A1C8-7394-4020-BB46-CCE94B2FD8E3}" destId="{5299B583-09CD-4D24-A92F-DB9966996F17}" srcOrd="0" destOrd="0" presId="urn:microsoft.com/office/officeart/2005/8/layout/vList6"/>
    <dgm:cxn modelId="{E2089B2B-358C-4B89-BEB9-B007D3F2ABFC}" type="presParOf" srcId="{00B9A1C8-7394-4020-BB46-CCE94B2FD8E3}" destId="{580EBCE5-3A37-4934-A09E-75266C107C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679A4B-C449-403B-A1DE-3858332F45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652543-805B-4DE1-AC45-87373EC0FCE7}">
      <dgm:prSet phldrT="[Текст]" custT="1"/>
      <dgm:spPr>
        <a:gradFill flip="none" rotWithShape="1">
          <a:gsLst>
            <a:gs pos="0">
              <a:srgbClr val="9AF0FE">
                <a:shade val="30000"/>
                <a:satMod val="115000"/>
              </a:srgbClr>
            </a:gs>
            <a:gs pos="50000">
              <a:srgbClr val="9AF0FE">
                <a:shade val="67500"/>
                <a:satMod val="115000"/>
              </a:srgbClr>
            </a:gs>
            <a:gs pos="100000">
              <a:srgbClr val="9AF0FE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«База активного отдыха «</a:t>
          </a:r>
          <a:r>
            <a:rPr lang="ru-RU" sz="21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Владимиростров</a:t>
          </a: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 проект выдвинут ООО «Остров»</a:t>
          </a:r>
          <a:endParaRPr lang="ru-RU" sz="21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0AC03-D1F0-4D7B-B553-A7EEA256D863}" type="parTrans" cxnId="{D7346618-12EE-4C35-8F17-D0DA0A6358B9}">
      <dgm:prSet/>
      <dgm:spPr/>
      <dgm:t>
        <a:bodyPr/>
        <a:lstStyle/>
        <a:p>
          <a:endParaRPr lang="ru-RU"/>
        </a:p>
      </dgm:t>
    </dgm:pt>
    <dgm:pt modelId="{D557D576-04E3-46CF-8132-EB1C6A788781}" type="sibTrans" cxnId="{D7346618-12EE-4C35-8F17-D0DA0A6358B9}">
      <dgm:prSet/>
      <dgm:spPr/>
      <dgm:t>
        <a:bodyPr/>
        <a:lstStyle/>
        <a:p>
          <a:endParaRPr lang="ru-RU"/>
        </a:p>
      </dgm:t>
    </dgm:pt>
    <dgm:pt modelId="{DBE8F494-DA16-44E6-809C-0B9F5DB40351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Общий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 инвестиций на реализацию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проекта -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млн.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рублей: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F91C3-AE6B-470F-BDC1-F3C6D16516BF}" type="parTrans" cxnId="{8C960B5B-0261-457C-BAC1-0B57A626E521}">
      <dgm:prSet/>
      <dgm:spPr/>
      <dgm:t>
        <a:bodyPr/>
        <a:lstStyle/>
        <a:p>
          <a:endParaRPr lang="ru-RU"/>
        </a:p>
      </dgm:t>
    </dgm:pt>
    <dgm:pt modelId="{B5083CAA-C0EB-45E5-A3F5-726137D8195C}" type="sibTrans" cxnId="{8C960B5B-0261-457C-BAC1-0B57A626E521}">
      <dgm:prSet/>
      <dgm:spPr/>
      <dgm:t>
        <a:bodyPr/>
        <a:lstStyle/>
        <a:p>
          <a:endParaRPr lang="ru-RU"/>
        </a:p>
      </dgm:t>
    </dgm:pt>
    <dgm:pt modelId="{48744620-3CCE-4369-AFD5-0A724191A899}">
      <dgm:prSet phldrT="[Текст]" custT="1"/>
      <dgm:spPr>
        <a:gradFill flip="none" rotWithShape="0">
          <a:gsLst>
            <a:gs pos="0">
              <a:srgbClr val="9AF0FE">
                <a:shade val="30000"/>
                <a:satMod val="115000"/>
              </a:srgbClr>
            </a:gs>
            <a:gs pos="50000">
              <a:srgbClr val="9AF0FE">
                <a:shade val="67500"/>
                <a:satMod val="115000"/>
              </a:srgbClr>
            </a:gs>
            <a:gs pos="100000">
              <a:srgbClr val="9AF0FE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1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Глемпинг</a:t>
          </a: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полях»,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выдвинут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ООО «Доброе»</a:t>
          </a:r>
          <a:endParaRPr lang="ru-RU" sz="21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0F9B1-0BF8-41BB-82BF-10BB90B4136A}" type="parTrans" cxnId="{E294D0D5-7618-4EA9-982B-F798B794932A}">
      <dgm:prSet/>
      <dgm:spPr/>
      <dgm:t>
        <a:bodyPr/>
        <a:lstStyle/>
        <a:p>
          <a:endParaRPr lang="ru-RU"/>
        </a:p>
      </dgm:t>
    </dgm:pt>
    <dgm:pt modelId="{6A99343A-CF3F-40C0-9CA4-7BD54649EE85}" type="sibTrans" cxnId="{E294D0D5-7618-4EA9-982B-F798B794932A}">
      <dgm:prSet/>
      <dgm:spPr/>
      <dgm:t>
        <a:bodyPr/>
        <a:lstStyle/>
        <a:p>
          <a:endParaRPr lang="ru-RU"/>
        </a:p>
      </dgm:t>
    </dgm:pt>
    <dgm:pt modelId="{6AF820F3-FC8D-4925-9A62-742E5F031C2D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 инвестиций на реализацию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проекта -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16 млн.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CFEC7B-37CE-4B60-AAE7-09FC22861068}" type="parTrans" cxnId="{EC0FD01A-D592-4DF8-899B-A9650046D0DC}">
      <dgm:prSet/>
      <dgm:spPr/>
      <dgm:t>
        <a:bodyPr/>
        <a:lstStyle/>
        <a:p>
          <a:endParaRPr lang="ru-RU"/>
        </a:p>
      </dgm:t>
    </dgm:pt>
    <dgm:pt modelId="{3466614D-6490-4B78-98F0-5D73ED5D002D}" type="sibTrans" cxnId="{EC0FD01A-D592-4DF8-899B-A9650046D0DC}">
      <dgm:prSet/>
      <dgm:spPr/>
      <dgm:t>
        <a:bodyPr/>
        <a:lstStyle/>
        <a:p>
          <a:endParaRPr lang="ru-RU"/>
        </a:p>
      </dgm:t>
    </dgm:pt>
    <dgm:pt modelId="{EC0272D6-23D7-4C73-93E7-0118A8A65286}">
      <dgm:prSet phldrT="[Текст]" custT="1"/>
      <dgm:spPr>
        <a:gradFill flip="none" rotWithShape="0">
          <a:gsLst>
            <a:gs pos="0">
              <a:srgbClr val="9AF0FE">
                <a:shade val="30000"/>
                <a:satMod val="115000"/>
              </a:srgbClr>
            </a:gs>
            <a:gs pos="50000">
              <a:srgbClr val="9AF0FE">
                <a:shade val="67500"/>
                <a:satMod val="115000"/>
              </a:srgbClr>
            </a:gs>
            <a:gs pos="100000">
              <a:srgbClr val="9AF0FE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«Комплекс </a:t>
          </a: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Зеленое небо»,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выдвинут ООО «</a:t>
          </a:r>
          <a:r>
            <a:rPr lang="ru-RU" sz="21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Омскагрегат</a:t>
          </a: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1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AD5C7-A0DE-45D6-ACEE-9FEA300A427F}" type="parTrans" cxnId="{016AD273-235A-47E1-A674-EBF79E821C31}">
      <dgm:prSet/>
      <dgm:spPr/>
      <dgm:t>
        <a:bodyPr/>
        <a:lstStyle/>
        <a:p>
          <a:endParaRPr lang="ru-RU"/>
        </a:p>
      </dgm:t>
    </dgm:pt>
    <dgm:pt modelId="{C01E23CB-4993-4455-A785-DF7CCC230ACB}" type="sibTrans" cxnId="{016AD273-235A-47E1-A674-EBF79E821C31}">
      <dgm:prSet/>
      <dgm:spPr/>
      <dgm:t>
        <a:bodyPr/>
        <a:lstStyle/>
        <a:p>
          <a:endParaRPr lang="ru-RU"/>
        </a:p>
      </dgm:t>
    </dgm:pt>
    <dgm:pt modelId="{A11FD6B3-7BE4-4304-8D76-A1E794B4A675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 инвестиций на </a:t>
          </a: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реализацию проекта - 14,5 </a:t>
          </a: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</a:t>
          </a: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рублей.</a:t>
          </a:r>
          <a:endParaRPr lang="ru-RU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AA044-D452-451B-BFCE-C5FB58A8101A}" type="parTrans" cxnId="{5EDE8AFB-1BCF-4D39-A4D7-64DE365FB80D}">
      <dgm:prSet/>
      <dgm:spPr/>
      <dgm:t>
        <a:bodyPr/>
        <a:lstStyle/>
        <a:p>
          <a:endParaRPr lang="ru-RU"/>
        </a:p>
      </dgm:t>
    </dgm:pt>
    <dgm:pt modelId="{131A83B2-5B1B-4C1C-A6C0-9FE20E8C0C07}" type="sibTrans" cxnId="{5EDE8AFB-1BCF-4D39-A4D7-64DE365FB80D}">
      <dgm:prSet/>
      <dgm:spPr/>
      <dgm:t>
        <a:bodyPr/>
        <a:lstStyle/>
        <a:p>
          <a:endParaRPr lang="ru-RU"/>
        </a:p>
      </dgm:t>
    </dgm:pt>
    <dgm:pt modelId="{C2D0F7E4-8C4F-4BD2-9D30-F7BD0E776B8D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2023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– 45 млн. рублей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497CEE-F71D-40DB-A6AA-A7BEABDBE84B}" type="parTrans" cxnId="{E40C23F5-1CBD-4908-A20C-2B47D4852036}">
      <dgm:prSet/>
      <dgm:spPr/>
      <dgm:t>
        <a:bodyPr/>
        <a:lstStyle/>
        <a:p>
          <a:endParaRPr lang="ru-RU"/>
        </a:p>
      </dgm:t>
    </dgm:pt>
    <dgm:pt modelId="{C9B9E4F2-24A7-4EE5-B96F-91EE64042396}" type="sibTrans" cxnId="{E40C23F5-1CBD-4908-A20C-2B47D4852036}">
      <dgm:prSet/>
      <dgm:spPr/>
      <dgm:t>
        <a:bodyPr/>
        <a:lstStyle/>
        <a:p>
          <a:endParaRPr lang="ru-RU"/>
        </a:p>
      </dgm:t>
    </dgm:pt>
    <dgm:pt modelId="{359D623D-9D1B-45C7-9E7C-64DF9F30BB8C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2024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– 55 млн. рублей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911A3-2F28-40C9-9B13-EEB74F582434}" type="parTrans" cxnId="{91274451-BE90-4A01-A1C5-3358CA57B4C7}">
      <dgm:prSet/>
      <dgm:spPr/>
      <dgm:t>
        <a:bodyPr/>
        <a:lstStyle/>
        <a:p>
          <a:endParaRPr lang="ru-RU"/>
        </a:p>
      </dgm:t>
    </dgm:pt>
    <dgm:pt modelId="{D9BA5516-4286-43A5-8E97-599A607566AC}" type="sibTrans" cxnId="{91274451-BE90-4A01-A1C5-3358CA57B4C7}">
      <dgm:prSet/>
      <dgm:spPr/>
      <dgm:t>
        <a:bodyPr/>
        <a:lstStyle/>
        <a:p>
          <a:endParaRPr lang="ru-RU"/>
        </a:p>
      </dgm:t>
    </dgm:pt>
    <dgm:pt modelId="{B5C4A368-D970-4B2F-8AF9-769F0D8D8413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2023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– 20 млн. рублей</a:t>
          </a:r>
        </a:p>
      </dgm:t>
    </dgm:pt>
    <dgm:pt modelId="{B5887C55-DB70-40FD-9FE5-59C0AFCFF352}" type="parTrans" cxnId="{94F0FCBC-2333-4024-AABD-C9C7FD9EEB2D}">
      <dgm:prSet/>
      <dgm:spPr/>
      <dgm:t>
        <a:bodyPr/>
        <a:lstStyle/>
        <a:p>
          <a:endParaRPr lang="ru-RU"/>
        </a:p>
      </dgm:t>
    </dgm:pt>
    <dgm:pt modelId="{EA8F2191-7085-4F6D-9B8B-C7CFA5DB6C41}" type="sibTrans" cxnId="{94F0FCBC-2333-4024-AABD-C9C7FD9EEB2D}">
      <dgm:prSet/>
      <dgm:spPr/>
      <dgm:t>
        <a:bodyPr/>
        <a:lstStyle/>
        <a:p>
          <a:endParaRPr lang="ru-RU"/>
        </a:p>
      </dgm:t>
    </dgm:pt>
    <dgm:pt modelId="{3B51D235-0205-4AA9-9B01-755EFFAD948C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2024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– 25 млн. рублей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95572-EECF-4206-88A6-0075C85FDD7E}" type="parTrans" cxnId="{0ED8534B-8F4A-4B57-9A45-B143DCFB669A}">
      <dgm:prSet/>
      <dgm:spPr/>
      <dgm:t>
        <a:bodyPr/>
        <a:lstStyle/>
        <a:p>
          <a:endParaRPr lang="ru-RU"/>
        </a:p>
      </dgm:t>
    </dgm:pt>
    <dgm:pt modelId="{03B24FF0-A91F-4EA4-B5FD-98E3241DD3C4}" type="sibTrans" cxnId="{0ED8534B-8F4A-4B57-9A45-B143DCFB669A}">
      <dgm:prSet/>
      <dgm:spPr/>
      <dgm:t>
        <a:bodyPr/>
        <a:lstStyle/>
        <a:p>
          <a:endParaRPr lang="ru-RU"/>
        </a:p>
      </dgm:t>
    </dgm:pt>
    <dgm:pt modelId="{44303962-499F-4414-91FA-130796B12A87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Размер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- 45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рублей: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AB47E-7139-4854-8357-BB9E51343DEA}" type="parTrans" cxnId="{C44B7C3A-06F5-4D4F-8721-EB15DD976E61}">
      <dgm:prSet/>
      <dgm:spPr/>
      <dgm:t>
        <a:bodyPr/>
        <a:lstStyle/>
        <a:p>
          <a:endParaRPr lang="ru-RU"/>
        </a:p>
      </dgm:t>
    </dgm:pt>
    <dgm:pt modelId="{99922473-7CFF-43AC-B03B-BC6B7EFB3117}" type="sibTrans" cxnId="{C44B7C3A-06F5-4D4F-8721-EB15DD976E61}">
      <dgm:prSet/>
      <dgm:spPr/>
      <dgm:t>
        <a:bodyPr/>
        <a:lstStyle/>
        <a:p>
          <a:endParaRPr lang="ru-RU"/>
        </a:p>
      </dgm:t>
    </dgm:pt>
    <dgm:pt modelId="{DD2A2997-5F26-4409-9454-5C456557BF76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субсидии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- 7,7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рублей: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D2B1F-FA66-4950-8B78-7B0DB22B2B23}" type="parTrans" cxnId="{67B131A3-FF96-4F58-84A4-CDA0FB11FDF7}">
      <dgm:prSet/>
      <dgm:spPr/>
      <dgm:t>
        <a:bodyPr/>
        <a:lstStyle/>
        <a:p>
          <a:endParaRPr lang="ru-RU"/>
        </a:p>
      </dgm:t>
    </dgm:pt>
    <dgm:pt modelId="{8770E179-691F-4AE3-B358-2B1B8B0B8D92}" type="sibTrans" cxnId="{67B131A3-FF96-4F58-84A4-CDA0FB11FDF7}">
      <dgm:prSet/>
      <dgm:spPr/>
      <dgm:t>
        <a:bodyPr/>
        <a:lstStyle/>
        <a:p>
          <a:endParaRPr lang="ru-RU"/>
        </a:p>
      </dgm:t>
    </dgm:pt>
    <dgm:pt modelId="{B482B9FA-820F-4459-B51D-1E34C9FD6F26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– 2,2 млн. рублей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4B3F0-C8CE-48E3-8006-8B5129A79F1A}" type="parTrans" cxnId="{F253000F-BF00-44E0-AEF4-5F539F6ADFF1}">
      <dgm:prSet/>
      <dgm:spPr/>
      <dgm:t>
        <a:bodyPr/>
        <a:lstStyle/>
        <a:p>
          <a:endParaRPr lang="ru-RU"/>
        </a:p>
      </dgm:t>
    </dgm:pt>
    <dgm:pt modelId="{437A0CBD-E98D-406C-B014-664D251E2C71}" type="sibTrans" cxnId="{F253000F-BF00-44E0-AEF4-5F539F6ADFF1}">
      <dgm:prSet/>
      <dgm:spPr/>
      <dgm:t>
        <a:bodyPr/>
        <a:lstStyle/>
        <a:p>
          <a:endParaRPr lang="ru-RU"/>
        </a:p>
      </dgm:t>
    </dgm:pt>
    <dgm:pt modelId="{839740AB-D5D2-4EA5-AB5F-FABE21DDE45F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5,5 млн. рублей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8741A-90AF-4776-9A67-99DC253088C9}" type="parTrans" cxnId="{94405F56-72A4-4C04-9FBB-5B518693DDED}">
      <dgm:prSet/>
      <dgm:spPr/>
      <dgm:t>
        <a:bodyPr/>
        <a:lstStyle/>
        <a:p>
          <a:endParaRPr lang="ru-RU"/>
        </a:p>
      </dgm:t>
    </dgm:pt>
    <dgm:pt modelId="{2E14643C-214E-47DE-BD16-A48B317C77D7}" type="sibTrans" cxnId="{94405F56-72A4-4C04-9FBB-5B518693DDED}">
      <dgm:prSet/>
      <dgm:spPr/>
      <dgm:t>
        <a:bodyPr/>
        <a:lstStyle/>
        <a:p>
          <a:endParaRPr lang="ru-RU"/>
        </a:p>
      </dgm:t>
    </dgm:pt>
    <dgm:pt modelId="{CE18557F-D735-4329-86A6-8B7815E60963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субсидии на реализацию проекта </a:t>
          </a: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году – 3 млн. рублей</a:t>
          </a:r>
          <a:endParaRPr lang="ru-RU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09A5F-4035-4C3C-9D1D-3086A9BC93A4}" type="parTrans" cxnId="{2C12E26D-86F9-409E-A698-D795D8DE209C}">
      <dgm:prSet/>
      <dgm:spPr/>
      <dgm:t>
        <a:bodyPr/>
        <a:lstStyle/>
        <a:p>
          <a:endParaRPr lang="ru-RU"/>
        </a:p>
      </dgm:t>
    </dgm:pt>
    <dgm:pt modelId="{F7E3A8AE-F35E-448D-99DD-9545FD644D2B}" type="sibTrans" cxnId="{2C12E26D-86F9-409E-A698-D795D8DE209C}">
      <dgm:prSet/>
      <dgm:spPr/>
      <dgm:t>
        <a:bodyPr/>
        <a:lstStyle/>
        <a:p>
          <a:endParaRPr lang="ru-RU"/>
        </a:p>
      </dgm:t>
    </dgm:pt>
    <dgm:pt modelId="{17D74D77-4263-4E52-BC8E-8CC3133D937C}" type="pres">
      <dgm:prSet presAssocID="{0E679A4B-C449-403B-A1DE-3858332F45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23D7E6-76C3-4292-A1F5-BC7770177EA2}" type="pres">
      <dgm:prSet presAssocID="{73652543-805B-4DE1-AC45-87373EC0FCE7}" presName="linNode" presStyleCnt="0"/>
      <dgm:spPr/>
    </dgm:pt>
    <dgm:pt modelId="{2C6A7A78-93DF-4928-8A42-438AAB75DC66}" type="pres">
      <dgm:prSet presAssocID="{73652543-805B-4DE1-AC45-87373EC0FCE7}" presName="parentText" presStyleLbl="node1" presStyleIdx="0" presStyleCnt="3" custLinFactNeighborY="4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88928-5FA9-47E3-9EC8-7B53221C44CF}" type="pres">
      <dgm:prSet presAssocID="{73652543-805B-4DE1-AC45-87373EC0FCE7}" presName="descendantText" presStyleLbl="alignAccFollowNode1" presStyleIdx="0" presStyleCnt="3" custScaleY="129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663E3-D1F9-4B88-BF71-205416FCE8B6}" type="pres">
      <dgm:prSet presAssocID="{D557D576-04E3-46CF-8132-EB1C6A788781}" presName="sp" presStyleCnt="0"/>
      <dgm:spPr/>
    </dgm:pt>
    <dgm:pt modelId="{2865AB29-B784-4798-856D-9EC5028E6282}" type="pres">
      <dgm:prSet presAssocID="{48744620-3CCE-4369-AFD5-0A724191A899}" presName="linNode" presStyleCnt="0"/>
      <dgm:spPr/>
    </dgm:pt>
    <dgm:pt modelId="{E18E1076-55CF-460D-AD20-A6C49D185270}" type="pres">
      <dgm:prSet presAssocID="{48744620-3CCE-4369-AFD5-0A724191A89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AA746-A0CC-45E2-9D69-1ACA76E0E81C}" type="pres">
      <dgm:prSet presAssocID="{48744620-3CCE-4369-AFD5-0A724191A899}" presName="descendantText" presStyleLbl="alignAccFollowNode1" presStyleIdx="1" presStyleCnt="3" custScaleY="106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A8935-3922-46BD-A80F-6B564D1CD867}" type="pres">
      <dgm:prSet presAssocID="{6A99343A-CF3F-40C0-9CA4-7BD54649EE85}" presName="sp" presStyleCnt="0"/>
      <dgm:spPr/>
    </dgm:pt>
    <dgm:pt modelId="{97CCD225-7013-4B49-BA14-8ABCAA3BCEB2}" type="pres">
      <dgm:prSet presAssocID="{EC0272D6-23D7-4C73-93E7-0118A8A65286}" presName="linNode" presStyleCnt="0"/>
      <dgm:spPr/>
    </dgm:pt>
    <dgm:pt modelId="{ECFC4EC1-AB8E-4D83-B59E-6778B03FB8DD}" type="pres">
      <dgm:prSet presAssocID="{EC0272D6-23D7-4C73-93E7-0118A8A6528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DE158-D98A-4508-A933-D5ACE5B8A409}" type="pres">
      <dgm:prSet presAssocID="{EC0272D6-23D7-4C73-93E7-0118A8A6528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74103-C35B-460A-A1E8-15BED10143ED}" type="presOf" srcId="{44303962-499F-4414-91FA-130796B12A87}" destId="{9AE88928-5FA9-47E3-9EC8-7B53221C44CF}" srcOrd="0" destOrd="3" presId="urn:microsoft.com/office/officeart/2005/8/layout/vList5"/>
    <dgm:cxn modelId="{EC0FD01A-D592-4DF8-899B-A9650046D0DC}" srcId="{48744620-3CCE-4369-AFD5-0A724191A899}" destId="{6AF820F3-FC8D-4925-9A62-742E5F031C2D}" srcOrd="0" destOrd="0" parTransId="{DECFEC7B-37CE-4B60-AAE7-09FC22861068}" sibTransId="{3466614D-6490-4B78-98F0-5D73ED5D002D}"/>
    <dgm:cxn modelId="{66C4125E-9417-408E-9973-B7C3015D44F3}" type="presOf" srcId="{359D623D-9D1B-45C7-9E7C-64DF9F30BB8C}" destId="{9AE88928-5FA9-47E3-9EC8-7B53221C44CF}" srcOrd="0" destOrd="2" presId="urn:microsoft.com/office/officeart/2005/8/layout/vList5"/>
    <dgm:cxn modelId="{FE26FC44-DA3D-4F9A-A5E5-B00C56698981}" type="presOf" srcId="{3B51D235-0205-4AA9-9B01-755EFFAD948C}" destId="{9AE88928-5FA9-47E3-9EC8-7B53221C44CF}" srcOrd="0" destOrd="5" presId="urn:microsoft.com/office/officeart/2005/8/layout/vList5"/>
    <dgm:cxn modelId="{5FAB2535-1665-4429-A740-A75A43F6C9F0}" type="presOf" srcId="{6AF820F3-FC8D-4925-9A62-742E5F031C2D}" destId="{1F1AA746-A0CC-45E2-9D69-1ACA76E0E81C}" srcOrd="0" destOrd="0" presId="urn:microsoft.com/office/officeart/2005/8/layout/vList5"/>
    <dgm:cxn modelId="{94405F56-72A4-4C04-9FBB-5B518693DDED}" srcId="{48744620-3CCE-4369-AFD5-0A724191A899}" destId="{839740AB-D5D2-4EA5-AB5F-FABE21DDE45F}" srcOrd="3" destOrd="0" parTransId="{F068741A-90AF-4776-9A67-99DC253088C9}" sibTransId="{2E14643C-214E-47DE-BD16-A48B317C77D7}"/>
    <dgm:cxn modelId="{6980FC14-4D3A-4B33-A38E-68DB39D7AD65}" type="presOf" srcId="{CE18557F-D735-4329-86A6-8B7815E60963}" destId="{5FEDE158-D98A-4508-A933-D5ACE5B8A409}" srcOrd="0" destOrd="1" presId="urn:microsoft.com/office/officeart/2005/8/layout/vList5"/>
    <dgm:cxn modelId="{016AD273-235A-47E1-A674-EBF79E821C31}" srcId="{0E679A4B-C449-403B-A1DE-3858332F45F4}" destId="{EC0272D6-23D7-4C73-93E7-0118A8A65286}" srcOrd="2" destOrd="0" parTransId="{790AD5C7-A0DE-45D6-ACEE-9FEA300A427F}" sibTransId="{C01E23CB-4993-4455-A785-DF7CCC230ACB}"/>
    <dgm:cxn modelId="{5EDE8AFB-1BCF-4D39-A4D7-64DE365FB80D}" srcId="{EC0272D6-23D7-4C73-93E7-0118A8A65286}" destId="{A11FD6B3-7BE4-4304-8D76-A1E794B4A675}" srcOrd="0" destOrd="0" parTransId="{117AA044-D452-451B-BFCE-C5FB58A8101A}" sibTransId="{131A83B2-5B1B-4C1C-A6C0-9FE20E8C0C07}"/>
    <dgm:cxn modelId="{2C12E26D-86F9-409E-A698-D795D8DE209C}" srcId="{EC0272D6-23D7-4C73-93E7-0118A8A65286}" destId="{CE18557F-D735-4329-86A6-8B7815E60963}" srcOrd="1" destOrd="0" parTransId="{8ED09A5F-4035-4C3C-9D1D-3086A9BC93A4}" sibTransId="{F7E3A8AE-F35E-448D-99DD-9545FD644D2B}"/>
    <dgm:cxn modelId="{8782705B-7A00-43C5-92B8-49373556E591}" type="presOf" srcId="{DD2A2997-5F26-4409-9454-5C456557BF76}" destId="{1F1AA746-A0CC-45E2-9D69-1ACA76E0E81C}" srcOrd="0" destOrd="1" presId="urn:microsoft.com/office/officeart/2005/8/layout/vList5"/>
    <dgm:cxn modelId="{9CC71DCC-033B-4887-8410-E2C48AA0851C}" type="presOf" srcId="{A11FD6B3-7BE4-4304-8D76-A1E794B4A675}" destId="{5FEDE158-D98A-4508-A933-D5ACE5B8A409}" srcOrd="0" destOrd="0" presId="urn:microsoft.com/office/officeart/2005/8/layout/vList5"/>
    <dgm:cxn modelId="{BFFFA423-083A-467B-809E-22A6DF5B96DD}" type="presOf" srcId="{73652543-805B-4DE1-AC45-87373EC0FCE7}" destId="{2C6A7A78-93DF-4928-8A42-438AAB75DC66}" srcOrd="0" destOrd="0" presId="urn:microsoft.com/office/officeart/2005/8/layout/vList5"/>
    <dgm:cxn modelId="{D7346618-12EE-4C35-8F17-D0DA0A6358B9}" srcId="{0E679A4B-C449-403B-A1DE-3858332F45F4}" destId="{73652543-805B-4DE1-AC45-87373EC0FCE7}" srcOrd="0" destOrd="0" parTransId="{6A60AC03-D1F0-4D7B-B553-A7EEA256D863}" sibTransId="{D557D576-04E3-46CF-8132-EB1C6A788781}"/>
    <dgm:cxn modelId="{67B131A3-FF96-4F58-84A4-CDA0FB11FDF7}" srcId="{48744620-3CCE-4369-AFD5-0A724191A899}" destId="{DD2A2997-5F26-4409-9454-5C456557BF76}" srcOrd="1" destOrd="0" parTransId="{87DD2B1F-FA66-4950-8B78-7B0DB22B2B23}" sibTransId="{8770E179-691F-4AE3-B358-2B1B8B0B8D92}"/>
    <dgm:cxn modelId="{341950FA-B112-4536-90EA-7B6786CD2C94}" type="presOf" srcId="{DBE8F494-DA16-44E6-809C-0B9F5DB40351}" destId="{9AE88928-5FA9-47E3-9EC8-7B53221C44CF}" srcOrd="0" destOrd="0" presId="urn:microsoft.com/office/officeart/2005/8/layout/vList5"/>
    <dgm:cxn modelId="{8C960B5B-0261-457C-BAC1-0B57A626E521}" srcId="{73652543-805B-4DE1-AC45-87373EC0FCE7}" destId="{DBE8F494-DA16-44E6-809C-0B9F5DB40351}" srcOrd="0" destOrd="0" parTransId="{331F91C3-AE6B-470F-BDC1-F3C6D16516BF}" sibTransId="{B5083CAA-C0EB-45E5-A3F5-726137D8195C}"/>
    <dgm:cxn modelId="{9EA60094-3D90-4A2D-8B4C-773752DE503C}" type="presOf" srcId="{839740AB-D5D2-4EA5-AB5F-FABE21DDE45F}" destId="{1F1AA746-A0CC-45E2-9D69-1ACA76E0E81C}" srcOrd="0" destOrd="3" presId="urn:microsoft.com/office/officeart/2005/8/layout/vList5"/>
    <dgm:cxn modelId="{ED0138BE-A868-4EF2-A501-6CA5DF77FE59}" type="presOf" srcId="{B5C4A368-D970-4B2F-8AF9-769F0D8D8413}" destId="{9AE88928-5FA9-47E3-9EC8-7B53221C44CF}" srcOrd="0" destOrd="4" presId="urn:microsoft.com/office/officeart/2005/8/layout/vList5"/>
    <dgm:cxn modelId="{792B2D2F-A99B-42C6-9992-CFA999BC7CB0}" type="presOf" srcId="{48744620-3CCE-4369-AFD5-0A724191A899}" destId="{E18E1076-55CF-460D-AD20-A6C49D185270}" srcOrd="0" destOrd="0" presId="urn:microsoft.com/office/officeart/2005/8/layout/vList5"/>
    <dgm:cxn modelId="{0ED8534B-8F4A-4B57-9A45-B143DCFB669A}" srcId="{73652543-805B-4DE1-AC45-87373EC0FCE7}" destId="{3B51D235-0205-4AA9-9B01-755EFFAD948C}" srcOrd="5" destOrd="0" parTransId="{43B95572-EECF-4206-88A6-0075C85FDD7E}" sibTransId="{03B24FF0-A91F-4EA4-B5FD-98E3241DD3C4}"/>
    <dgm:cxn modelId="{94F0FCBC-2333-4024-AABD-C9C7FD9EEB2D}" srcId="{73652543-805B-4DE1-AC45-87373EC0FCE7}" destId="{B5C4A368-D970-4B2F-8AF9-769F0D8D8413}" srcOrd="4" destOrd="0" parTransId="{B5887C55-DB70-40FD-9FE5-59C0AFCFF352}" sibTransId="{EA8F2191-7085-4F6D-9B8B-C7CFA5DB6C41}"/>
    <dgm:cxn modelId="{C44B7C3A-06F5-4D4F-8721-EB15DD976E61}" srcId="{73652543-805B-4DE1-AC45-87373EC0FCE7}" destId="{44303962-499F-4414-91FA-130796B12A87}" srcOrd="3" destOrd="0" parTransId="{987AB47E-7139-4854-8357-BB9E51343DEA}" sibTransId="{99922473-7CFF-43AC-B03B-BC6B7EFB3117}"/>
    <dgm:cxn modelId="{F253000F-BF00-44E0-AEF4-5F539F6ADFF1}" srcId="{48744620-3CCE-4369-AFD5-0A724191A899}" destId="{B482B9FA-820F-4459-B51D-1E34C9FD6F26}" srcOrd="2" destOrd="0" parTransId="{AE24B3F0-C8CE-48E3-8006-8B5129A79F1A}" sibTransId="{437A0CBD-E98D-406C-B014-664D251E2C71}"/>
    <dgm:cxn modelId="{DA8A244E-BDCF-4B0F-8D39-EE570D8FA5F5}" type="presOf" srcId="{B482B9FA-820F-4459-B51D-1E34C9FD6F26}" destId="{1F1AA746-A0CC-45E2-9D69-1ACA76E0E81C}" srcOrd="0" destOrd="2" presId="urn:microsoft.com/office/officeart/2005/8/layout/vList5"/>
    <dgm:cxn modelId="{5872EFDE-C4C7-4A52-80B3-4A346B65344A}" type="presOf" srcId="{0E679A4B-C449-403B-A1DE-3858332F45F4}" destId="{17D74D77-4263-4E52-BC8E-8CC3133D937C}" srcOrd="0" destOrd="0" presId="urn:microsoft.com/office/officeart/2005/8/layout/vList5"/>
    <dgm:cxn modelId="{91274451-BE90-4A01-A1C5-3358CA57B4C7}" srcId="{73652543-805B-4DE1-AC45-87373EC0FCE7}" destId="{359D623D-9D1B-45C7-9E7C-64DF9F30BB8C}" srcOrd="2" destOrd="0" parTransId="{017911A3-2F28-40C9-9B13-EEB74F582434}" sibTransId="{D9BA5516-4286-43A5-8E97-599A607566AC}"/>
    <dgm:cxn modelId="{E40C23F5-1CBD-4908-A20C-2B47D4852036}" srcId="{73652543-805B-4DE1-AC45-87373EC0FCE7}" destId="{C2D0F7E4-8C4F-4BD2-9D30-F7BD0E776B8D}" srcOrd="1" destOrd="0" parTransId="{C9497CEE-F71D-40DB-A6AA-A7BEABDBE84B}" sibTransId="{C9B9E4F2-24A7-4EE5-B96F-91EE64042396}"/>
    <dgm:cxn modelId="{A2FDACAD-4839-4160-8A21-A82769F505DF}" type="presOf" srcId="{EC0272D6-23D7-4C73-93E7-0118A8A65286}" destId="{ECFC4EC1-AB8E-4D83-B59E-6778B03FB8DD}" srcOrd="0" destOrd="0" presId="urn:microsoft.com/office/officeart/2005/8/layout/vList5"/>
    <dgm:cxn modelId="{1DC88B8A-3691-47FB-A5E7-8C2FF9DAC050}" type="presOf" srcId="{C2D0F7E4-8C4F-4BD2-9D30-F7BD0E776B8D}" destId="{9AE88928-5FA9-47E3-9EC8-7B53221C44CF}" srcOrd="0" destOrd="1" presId="urn:microsoft.com/office/officeart/2005/8/layout/vList5"/>
    <dgm:cxn modelId="{E294D0D5-7618-4EA9-982B-F798B794932A}" srcId="{0E679A4B-C449-403B-A1DE-3858332F45F4}" destId="{48744620-3CCE-4369-AFD5-0A724191A899}" srcOrd="1" destOrd="0" parTransId="{8080F9B1-0BF8-41BB-82BF-10BB90B4136A}" sibTransId="{6A99343A-CF3F-40C0-9CA4-7BD54649EE85}"/>
    <dgm:cxn modelId="{5011A69B-F9F3-4606-8910-0F5BEF9A142D}" type="presParOf" srcId="{17D74D77-4263-4E52-BC8E-8CC3133D937C}" destId="{2A23D7E6-76C3-4292-A1F5-BC7770177EA2}" srcOrd="0" destOrd="0" presId="urn:microsoft.com/office/officeart/2005/8/layout/vList5"/>
    <dgm:cxn modelId="{56D83256-CC2A-4EA8-82B0-74C70ED4DFB1}" type="presParOf" srcId="{2A23D7E6-76C3-4292-A1F5-BC7770177EA2}" destId="{2C6A7A78-93DF-4928-8A42-438AAB75DC66}" srcOrd="0" destOrd="0" presId="urn:microsoft.com/office/officeart/2005/8/layout/vList5"/>
    <dgm:cxn modelId="{327D7B39-F234-467F-B66E-3F7460F88D60}" type="presParOf" srcId="{2A23D7E6-76C3-4292-A1F5-BC7770177EA2}" destId="{9AE88928-5FA9-47E3-9EC8-7B53221C44CF}" srcOrd="1" destOrd="0" presId="urn:microsoft.com/office/officeart/2005/8/layout/vList5"/>
    <dgm:cxn modelId="{86F29024-E534-457E-A327-5B002BD13941}" type="presParOf" srcId="{17D74D77-4263-4E52-BC8E-8CC3133D937C}" destId="{029663E3-D1F9-4B88-BF71-205416FCE8B6}" srcOrd="1" destOrd="0" presId="urn:microsoft.com/office/officeart/2005/8/layout/vList5"/>
    <dgm:cxn modelId="{4747B668-21AE-4029-B151-4CC30EF5731C}" type="presParOf" srcId="{17D74D77-4263-4E52-BC8E-8CC3133D937C}" destId="{2865AB29-B784-4798-856D-9EC5028E6282}" srcOrd="2" destOrd="0" presId="urn:microsoft.com/office/officeart/2005/8/layout/vList5"/>
    <dgm:cxn modelId="{64BE017B-27F2-4D0A-8BB6-5602361B11F2}" type="presParOf" srcId="{2865AB29-B784-4798-856D-9EC5028E6282}" destId="{E18E1076-55CF-460D-AD20-A6C49D185270}" srcOrd="0" destOrd="0" presId="urn:microsoft.com/office/officeart/2005/8/layout/vList5"/>
    <dgm:cxn modelId="{A0A00CC5-A482-410D-A183-119FED9317DE}" type="presParOf" srcId="{2865AB29-B784-4798-856D-9EC5028E6282}" destId="{1F1AA746-A0CC-45E2-9D69-1ACA76E0E81C}" srcOrd="1" destOrd="0" presId="urn:microsoft.com/office/officeart/2005/8/layout/vList5"/>
    <dgm:cxn modelId="{478F5D76-DC54-4BBB-8095-2302ADCF8BF4}" type="presParOf" srcId="{17D74D77-4263-4E52-BC8E-8CC3133D937C}" destId="{DA6A8935-3922-46BD-A80F-6B564D1CD867}" srcOrd="3" destOrd="0" presId="urn:microsoft.com/office/officeart/2005/8/layout/vList5"/>
    <dgm:cxn modelId="{31958320-986C-4C3C-9971-49CE8C25D5B2}" type="presParOf" srcId="{17D74D77-4263-4E52-BC8E-8CC3133D937C}" destId="{97CCD225-7013-4B49-BA14-8ABCAA3BCEB2}" srcOrd="4" destOrd="0" presId="urn:microsoft.com/office/officeart/2005/8/layout/vList5"/>
    <dgm:cxn modelId="{D7B63956-5BC0-41F9-BE83-003BDD347756}" type="presParOf" srcId="{97CCD225-7013-4B49-BA14-8ABCAA3BCEB2}" destId="{ECFC4EC1-AB8E-4D83-B59E-6778B03FB8DD}" srcOrd="0" destOrd="0" presId="urn:microsoft.com/office/officeart/2005/8/layout/vList5"/>
    <dgm:cxn modelId="{2C2CDE58-FBF7-4A23-803A-5941F3674657}" type="presParOf" srcId="{97CCD225-7013-4B49-BA14-8ABCAA3BCEB2}" destId="{5FEDE158-D98A-4508-A933-D5ACE5B8A4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679A4B-C449-403B-A1DE-3858332F45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652543-805B-4DE1-AC45-87373EC0FCE7}">
      <dgm:prSet phldrT="[Текст]" custT="1"/>
      <dgm:spPr>
        <a:gradFill flip="none" rotWithShape="0">
          <a:gsLst>
            <a:gs pos="0">
              <a:srgbClr val="66FFFF">
                <a:shade val="30000"/>
                <a:satMod val="115000"/>
              </a:srgbClr>
            </a:gs>
            <a:gs pos="50000">
              <a:srgbClr val="66FFFF">
                <a:shade val="67500"/>
                <a:satMod val="115000"/>
              </a:srgbClr>
            </a:gs>
            <a:gs pos="100000">
              <a:srgbClr val="66FFFF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«Мобильная туристическая кемпинг площадка </a:t>
          </a: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Розовка-хутор», </a:t>
          </a: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</a:t>
          </a: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выдвинут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ИП </a:t>
          </a: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Цыганковым В.И.</a:t>
          </a:r>
          <a:endParaRPr lang="ru-RU" sz="21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0AC03-D1F0-4D7B-B553-A7EEA256D863}" type="parTrans" cxnId="{D7346618-12EE-4C35-8F17-D0DA0A6358B9}">
      <dgm:prSet/>
      <dgm:spPr/>
      <dgm:t>
        <a:bodyPr/>
        <a:lstStyle/>
        <a:p>
          <a:endParaRPr lang="ru-RU"/>
        </a:p>
      </dgm:t>
    </dgm:pt>
    <dgm:pt modelId="{D557D576-04E3-46CF-8132-EB1C6A788781}" type="sibTrans" cxnId="{D7346618-12EE-4C35-8F17-D0DA0A6358B9}">
      <dgm:prSet/>
      <dgm:spPr/>
      <dgm:t>
        <a:bodyPr/>
        <a:lstStyle/>
        <a:p>
          <a:endParaRPr lang="ru-RU"/>
        </a:p>
      </dgm:t>
    </dgm:pt>
    <dgm:pt modelId="{DBE8F494-DA16-44E6-809C-0B9F5DB40351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Общий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 инвестиций на реализацию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проекта -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37,5 млн.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F91C3-AE6B-470F-BDC1-F3C6D16516BF}" type="parTrans" cxnId="{8C960B5B-0261-457C-BAC1-0B57A626E521}">
      <dgm:prSet/>
      <dgm:spPr/>
      <dgm:t>
        <a:bodyPr/>
        <a:lstStyle/>
        <a:p>
          <a:endParaRPr lang="ru-RU"/>
        </a:p>
      </dgm:t>
    </dgm:pt>
    <dgm:pt modelId="{B5083CAA-C0EB-45E5-A3F5-726137D8195C}" type="sibTrans" cxnId="{8C960B5B-0261-457C-BAC1-0B57A626E521}">
      <dgm:prSet/>
      <dgm:spPr/>
      <dgm:t>
        <a:bodyPr/>
        <a:lstStyle/>
        <a:p>
          <a:endParaRPr lang="ru-RU"/>
        </a:p>
      </dgm:t>
    </dgm:pt>
    <dgm:pt modelId="{48744620-3CCE-4369-AFD5-0A724191A899}">
      <dgm:prSet phldrT="[Текст]" custT="1"/>
      <dgm:spPr>
        <a:gradFill flip="none" rotWithShape="0">
          <a:gsLst>
            <a:gs pos="0">
              <a:srgbClr val="66FFFF">
                <a:shade val="30000"/>
                <a:satMod val="115000"/>
              </a:srgbClr>
            </a:gs>
            <a:gs pos="50000">
              <a:srgbClr val="66FFFF">
                <a:shade val="67500"/>
                <a:satMod val="115000"/>
              </a:srgbClr>
            </a:gs>
            <a:gs pos="100000">
              <a:srgbClr val="66FFFF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«Мобильная туристическая кемпинг-площадка «Иртыш»,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выдвинут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ООО «УК «Индустриальный </a:t>
          </a: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парк </a:t>
          </a: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1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Макошь</a:t>
          </a:r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1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0F9B1-0BF8-41BB-82BF-10BB90B4136A}" type="parTrans" cxnId="{E294D0D5-7618-4EA9-982B-F798B794932A}">
      <dgm:prSet/>
      <dgm:spPr/>
      <dgm:t>
        <a:bodyPr/>
        <a:lstStyle/>
        <a:p>
          <a:endParaRPr lang="ru-RU"/>
        </a:p>
      </dgm:t>
    </dgm:pt>
    <dgm:pt modelId="{6A99343A-CF3F-40C0-9CA4-7BD54649EE85}" type="sibTrans" cxnId="{E294D0D5-7618-4EA9-982B-F798B794932A}">
      <dgm:prSet/>
      <dgm:spPr/>
      <dgm:t>
        <a:bodyPr/>
        <a:lstStyle/>
        <a:p>
          <a:endParaRPr lang="ru-RU"/>
        </a:p>
      </dgm:t>
    </dgm:pt>
    <dgm:pt modelId="{6AF820F3-FC8D-4925-9A62-742E5F031C2D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 инвестиций на реализацию проекта </a:t>
          </a: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- 37,5 </a:t>
          </a: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</a:t>
          </a: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рублей.</a:t>
          </a:r>
          <a:endParaRPr lang="ru-RU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CFEC7B-37CE-4B60-AAE7-09FC22861068}" type="parTrans" cxnId="{EC0FD01A-D592-4DF8-899B-A9650046D0DC}">
      <dgm:prSet/>
      <dgm:spPr/>
      <dgm:t>
        <a:bodyPr/>
        <a:lstStyle/>
        <a:p>
          <a:endParaRPr lang="ru-RU"/>
        </a:p>
      </dgm:t>
    </dgm:pt>
    <dgm:pt modelId="{3466614D-6490-4B78-98F0-5D73ED5D002D}" type="sibTrans" cxnId="{EC0FD01A-D592-4DF8-899B-A9650046D0DC}">
      <dgm:prSet/>
      <dgm:spPr/>
      <dgm:t>
        <a:bodyPr/>
        <a:lstStyle/>
        <a:p>
          <a:endParaRPr lang="ru-RU"/>
        </a:p>
      </dgm:t>
    </dgm:pt>
    <dgm:pt modelId="{04A0DF4E-75D5-4FD1-8205-BBA3566425B0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субсидии на реализацию проекта </a:t>
          </a:r>
          <a:b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2024 году – 18,4 млн. рублей</a:t>
          </a:r>
          <a:endParaRPr lang="ru-RU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CA609-C2BC-4083-AA38-E0A98624F444}" type="parTrans" cxnId="{CAE89DD5-2960-45D6-A0E8-791AD37E0CDC}">
      <dgm:prSet/>
      <dgm:spPr/>
      <dgm:t>
        <a:bodyPr/>
        <a:lstStyle/>
        <a:p>
          <a:endParaRPr lang="ru-RU"/>
        </a:p>
      </dgm:t>
    </dgm:pt>
    <dgm:pt modelId="{C7FF536E-9E19-4586-9468-F7519347F625}" type="sibTrans" cxnId="{CAE89DD5-2960-45D6-A0E8-791AD37E0CDC}">
      <dgm:prSet/>
      <dgm:spPr/>
      <dgm:t>
        <a:bodyPr/>
        <a:lstStyle/>
        <a:p>
          <a:endParaRPr lang="ru-RU"/>
        </a:p>
      </dgm:t>
    </dgm:pt>
    <dgm:pt modelId="{260BA619-F9D8-475E-9C72-1B325DFEE959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Размер субсидии на реализацию проекта </a:t>
          </a:r>
          <a:b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2024 году - 18,4 млн. рублей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FAA28-E700-4903-9DC2-A4DF1F5F9396}" type="parTrans" cxnId="{38BB19F2-040B-4DE6-B2B2-8A6E739D5327}">
      <dgm:prSet/>
      <dgm:spPr/>
      <dgm:t>
        <a:bodyPr/>
        <a:lstStyle/>
        <a:p>
          <a:endParaRPr lang="ru-RU"/>
        </a:p>
      </dgm:t>
    </dgm:pt>
    <dgm:pt modelId="{134004D6-D2F2-4E41-BD88-265E9B0D6F0F}" type="sibTrans" cxnId="{38BB19F2-040B-4DE6-B2B2-8A6E739D5327}">
      <dgm:prSet/>
      <dgm:spPr/>
      <dgm:t>
        <a:bodyPr/>
        <a:lstStyle/>
        <a:p>
          <a:endParaRPr lang="ru-RU"/>
        </a:p>
      </dgm:t>
    </dgm:pt>
    <dgm:pt modelId="{AB662D75-66AC-4F21-BAE4-C8821D271046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A7707F-C637-48AA-BF68-B28EE7C1C555}" type="parTrans" cxnId="{9CEB2400-06C2-46C7-ABB9-9F04E1F6D41C}">
      <dgm:prSet/>
      <dgm:spPr/>
    </dgm:pt>
    <dgm:pt modelId="{75D096CC-7DFD-4EEA-8CC1-63ACC05033EE}" type="sibTrans" cxnId="{9CEB2400-06C2-46C7-ABB9-9F04E1F6D41C}">
      <dgm:prSet/>
      <dgm:spPr/>
    </dgm:pt>
    <dgm:pt modelId="{52FD06F7-3F1A-4720-A641-DC376226D6A2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algn="l">
            <a:lnSpc>
              <a:spcPct val="100000"/>
            </a:lnSpc>
            <a:spcAft>
              <a:spcPts val="0"/>
            </a:spcAft>
          </a:pPr>
          <a:endParaRPr lang="ru-RU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0DB0C-816F-4D61-B507-9BBD41D57C7A}" type="parTrans" cxnId="{BB333663-4CC8-4C18-B706-500A747C53D4}">
      <dgm:prSet/>
      <dgm:spPr/>
    </dgm:pt>
    <dgm:pt modelId="{999FA6B8-3D8C-4837-82DD-CBAACD9916E7}" type="sibTrans" cxnId="{BB333663-4CC8-4C18-B706-500A747C53D4}">
      <dgm:prSet/>
      <dgm:spPr/>
    </dgm:pt>
    <dgm:pt modelId="{17D74D77-4263-4E52-BC8E-8CC3133D937C}" type="pres">
      <dgm:prSet presAssocID="{0E679A4B-C449-403B-A1DE-3858332F45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23D7E6-76C3-4292-A1F5-BC7770177EA2}" type="pres">
      <dgm:prSet presAssocID="{73652543-805B-4DE1-AC45-87373EC0FCE7}" presName="linNode" presStyleCnt="0"/>
      <dgm:spPr/>
    </dgm:pt>
    <dgm:pt modelId="{2C6A7A78-93DF-4928-8A42-438AAB75DC66}" type="pres">
      <dgm:prSet presAssocID="{73652543-805B-4DE1-AC45-87373EC0FCE7}" presName="parentText" presStyleLbl="node1" presStyleIdx="0" presStyleCnt="2" custScaleX="110065" custScaleY="80868" custLinFactNeighborY="4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88928-5FA9-47E3-9EC8-7B53221C44CF}" type="pres">
      <dgm:prSet presAssocID="{73652543-805B-4DE1-AC45-87373EC0FCE7}" presName="descendantText" presStyleLbl="alignAccFollowNode1" presStyleIdx="0" presStyleCnt="2" custScaleY="96843" custLinFactNeighborX="605" custLinFactNeighborY="1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663E3-D1F9-4B88-BF71-205416FCE8B6}" type="pres">
      <dgm:prSet presAssocID="{D557D576-04E3-46CF-8132-EB1C6A788781}" presName="sp" presStyleCnt="0"/>
      <dgm:spPr/>
    </dgm:pt>
    <dgm:pt modelId="{2865AB29-B784-4798-856D-9EC5028E6282}" type="pres">
      <dgm:prSet presAssocID="{48744620-3CCE-4369-AFD5-0A724191A899}" presName="linNode" presStyleCnt="0"/>
      <dgm:spPr/>
    </dgm:pt>
    <dgm:pt modelId="{E18E1076-55CF-460D-AD20-A6C49D185270}" type="pres">
      <dgm:prSet presAssocID="{48744620-3CCE-4369-AFD5-0A724191A899}" presName="parentText" presStyleLbl="node1" presStyleIdx="1" presStyleCnt="2" custScaleX="112426" custScaleY="749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AA746-A0CC-45E2-9D69-1ACA76E0E81C}" type="pres">
      <dgm:prSet presAssocID="{48744620-3CCE-4369-AFD5-0A724191A899}" presName="descendantText" presStyleLbl="alignAccFollowNode1" presStyleIdx="1" presStyleCnt="2" custScaleY="94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534B84-85D4-496E-A357-6666BD869D78}" type="presOf" srcId="{6AF820F3-FC8D-4925-9A62-742E5F031C2D}" destId="{1F1AA746-A0CC-45E2-9D69-1ACA76E0E81C}" srcOrd="0" destOrd="0" presId="urn:microsoft.com/office/officeart/2005/8/layout/vList5"/>
    <dgm:cxn modelId="{E294D0D5-7618-4EA9-982B-F798B794932A}" srcId="{0E679A4B-C449-403B-A1DE-3858332F45F4}" destId="{48744620-3CCE-4369-AFD5-0A724191A899}" srcOrd="1" destOrd="0" parTransId="{8080F9B1-0BF8-41BB-82BF-10BB90B4136A}" sibTransId="{6A99343A-CF3F-40C0-9CA4-7BD54649EE85}"/>
    <dgm:cxn modelId="{9CEB2400-06C2-46C7-ABB9-9F04E1F6D41C}" srcId="{73652543-805B-4DE1-AC45-87373EC0FCE7}" destId="{AB662D75-66AC-4F21-BAE4-C8821D271046}" srcOrd="1" destOrd="0" parTransId="{63A7707F-C637-48AA-BF68-B28EE7C1C555}" sibTransId="{75D096CC-7DFD-4EEA-8CC1-63ACC05033EE}"/>
    <dgm:cxn modelId="{CC028938-9634-47E7-8D1B-12877C3D187F}" type="presOf" srcId="{AB662D75-66AC-4F21-BAE4-C8821D271046}" destId="{9AE88928-5FA9-47E3-9EC8-7B53221C44CF}" srcOrd="0" destOrd="1" presId="urn:microsoft.com/office/officeart/2005/8/layout/vList5"/>
    <dgm:cxn modelId="{DA303ADB-55CC-46C1-A385-703814F21D96}" type="presOf" srcId="{04A0DF4E-75D5-4FD1-8205-BBA3566425B0}" destId="{1F1AA746-A0CC-45E2-9D69-1ACA76E0E81C}" srcOrd="0" destOrd="2" presId="urn:microsoft.com/office/officeart/2005/8/layout/vList5"/>
    <dgm:cxn modelId="{930B4B08-108E-46BB-9E7F-E424396EDBEA}" type="presOf" srcId="{DBE8F494-DA16-44E6-809C-0B9F5DB40351}" destId="{9AE88928-5FA9-47E3-9EC8-7B53221C44CF}" srcOrd="0" destOrd="0" presId="urn:microsoft.com/office/officeart/2005/8/layout/vList5"/>
    <dgm:cxn modelId="{EC0FD01A-D592-4DF8-899B-A9650046D0DC}" srcId="{48744620-3CCE-4369-AFD5-0A724191A899}" destId="{6AF820F3-FC8D-4925-9A62-742E5F031C2D}" srcOrd="0" destOrd="0" parTransId="{DECFEC7B-37CE-4B60-AAE7-09FC22861068}" sibTransId="{3466614D-6490-4B78-98F0-5D73ED5D002D}"/>
    <dgm:cxn modelId="{38BB19F2-040B-4DE6-B2B2-8A6E739D5327}" srcId="{73652543-805B-4DE1-AC45-87373EC0FCE7}" destId="{260BA619-F9D8-475E-9C72-1B325DFEE959}" srcOrd="2" destOrd="0" parTransId="{698FAA28-E700-4903-9DC2-A4DF1F5F9396}" sibTransId="{134004D6-D2F2-4E41-BD88-265E9B0D6F0F}"/>
    <dgm:cxn modelId="{8C960B5B-0261-457C-BAC1-0B57A626E521}" srcId="{73652543-805B-4DE1-AC45-87373EC0FCE7}" destId="{DBE8F494-DA16-44E6-809C-0B9F5DB40351}" srcOrd="0" destOrd="0" parTransId="{331F91C3-AE6B-470F-BDC1-F3C6D16516BF}" sibTransId="{B5083CAA-C0EB-45E5-A3F5-726137D8195C}"/>
    <dgm:cxn modelId="{47980D09-1B7A-4AB0-BBF5-4B59F88B9D58}" type="presOf" srcId="{260BA619-F9D8-475E-9C72-1B325DFEE959}" destId="{9AE88928-5FA9-47E3-9EC8-7B53221C44CF}" srcOrd="0" destOrd="2" presId="urn:microsoft.com/office/officeart/2005/8/layout/vList5"/>
    <dgm:cxn modelId="{D7346618-12EE-4C35-8F17-D0DA0A6358B9}" srcId="{0E679A4B-C449-403B-A1DE-3858332F45F4}" destId="{73652543-805B-4DE1-AC45-87373EC0FCE7}" srcOrd="0" destOrd="0" parTransId="{6A60AC03-D1F0-4D7B-B553-A7EEA256D863}" sibTransId="{D557D576-04E3-46CF-8132-EB1C6A788781}"/>
    <dgm:cxn modelId="{CAE89DD5-2960-45D6-A0E8-791AD37E0CDC}" srcId="{48744620-3CCE-4369-AFD5-0A724191A899}" destId="{04A0DF4E-75D5-4FD1-8205-BBA3566425B0}" srcOrd="2" destOrd="0" parTransId="{E83CA609-C2BC-4083-AA38-E0A98624F444}" sibTransId="{C7FF536E-9E19-4586-9468-F7519347F625}"/>
    <dgm:cxn modelId="{BB333663-4CC8-4C18-B706-500A747C53D4}" srcId="{48744620-3CCE-4369-AFD5-0A724191A899}" destId="{52FD06F7-3F1A-4720-A641-DC376226D6A2}" srcOrd="1" destOrd="0" parTransId="{CBE0DB0C-816F-4D61-B507-9BBD41D57C7A}" sibTransId="{999FA6B8-3D8C-4837-82DD-CBAACD9916E7}"/>
    <dgm:cxn modelId="{B4F3A691-F665-43B8-A970-7EE9562B39ED}" type="presOf" srcId="{73652543-805B-4DE1-AC45-87373EC0FCE7}" destId="{2C6A7A78-93DF-4928-8A42-438AAB75DC66}" srcOrd="0" destOrd="0" presId="urn:microsoft.com/office/officeart/2005/8/layout/vList5"/>
    <dgm:cxn modelId="{7139C242-5B0E-4C52-AB47-E5B77D5C6C36}" type="presOf" srcId="{0E679A4B-C449-403B-A1DE-3858332F45F4}" destId="{17D74D77-4263-4E52-BC8E-8CC3133D937C}" srcOrd="0" destOrd="0" presId="urn:microsoft.com/office/officeart/2005/8/layout/vList5"/>
    <dgm:cxn modelId="{6AF9D9C1-C664-47C9-B057-DC77C6F608EC}" type="presOf" srcId="{52FD06F7-3F1A-4720-A641-DC376226D6A2}" destId="{1F1AA746-A0CC-45E2-9D69-1ACA76E0E81C}" srcOrd="0" destOrd="1" presId="urn:microsoft.com/office/officeart/2005/8/layout/vList5"/>
    <dgm:cxn modelId="{123EE12C-22C0-4A81-B767-24A16A188BF4}" type="presOf" srcId="{48744620-3CCE-4369-AFD5-0A724191A899}" destId="{E18E1076-55CF-460D-AD20-A6C49D185270}" srcOrd="0" destOrd="0" presId="urn:microsoft.com/office/officeart/2005/8/layout/vList5"/>
    <dgm:cxn modelId="{19383B1D-42E7-434E-BA0B-005B89FA1F02}" type="presParOf" srcId="{17D74D77-4263-4E52-BC8E-8CC3133D937C}" destId="{2A23D7E6-76C3-4292-A1F5-BC7770177EA2}" srcOrd="0" destOrd="0" presId="urn:microsoft.com/office/officeart/2005/8/layout/vList5"/>
    <dgm:cxn modelId="{0FF22FA1-6DB1-44A4-BA15-1A91253547A1}" type="presParOf" srcId="{2A23D7E6-76C3-4292-A1F5-BC7770177EA2}" destId="{2C6A7A78-93DF-4928-8A42-438AAB75DC66}" srcOrd="0" destOrd="0" presId="urn:microsoft.com/office/officeart/2005/8/layout/vList5"/>
    <dgm:cxn modelId="{2AE0AAA1-35E5-4CBF-AAF2-A429A6F9564C}" type="presParOf" srcId="{2A23D7E6-76C3-4292-A1F5-BC7770177EA2}" destId="{9AE88928-5FA9-47E3-9EC8-7B53221C44CF}" srcOrd="1" destOrd="0" presId="urn:microsoft.com/office/officeart/2005/8/layout/vList5"/>
    <dgm:cxn modelId="{BB64F099-56B5-45F7-8B26-34056CD9AD32}" type="presParOf" srcId="{17D74D77-4263-4E52-BC8E-8CC3133D937C}" destId="{029663E3-D1F9-4B88-BF71-205416FCE8B6}" srcOrd="1" destOrd="0" presId="urn:microsoft.com/office/officeart/2005/8/layout/vList5"/>
    <dgm:cxn modelId="{E906B95E-4F88-447F-A4D1-D68BFBA8E848}" type="presParOf" srcId="{17D74D77-4263-4E52-BC8E-8CC3133D937C}" destId="{2865AB29-B784-4798-856D-9EC5028E6282}" srcOrd="2" destOrd="0" presId="urn:microsoft.com/office/officeart/2005/8/layout/vList5"/>
    <dgm:cxn modelId="{D1422943-FBD5-47BE-B411-5716B41924D5}" type="presParOf" srcId="{2865AB29-B784-4798-856D-9EC5028E6282}" destId="{E18E1076-55CF-460D-AD20-A6C49D185270}" srcOrd="0" destOrd="0" presId="urn:microsoft.com/office/officeart/2005/8/layout/vList5"/>
    <dgm:cxn modelId="{A0FC9D7C-13E4-48F0-8C74-9B988619688B}" type="presParOf" srcId="{2865AB29-B784-4798-856D-9EC5028E6282}" destId="{1F1AA746-A0CC-45E2-9D69-1ACA76E0E8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54A581-F7F6-4011-B83D-B052EBA7E3F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C2D9BE-27BB-4A36-BACC-0C0867759A88}">
      <dgm:prSet phldrT="[Текст]" custT="1"/>
      <dgm:sp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>
          <a:solidFill>
            <a:srgbClr val="6600FF"/>
          </a:solidFill>
        </a:ln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Акционерное общество «Федеральная корпорация </a:t>
          </a:r>
          <a:br>
            <a:rPr lang="ru-RU" sz="20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 развитию малого </a:t>
          </a:r>
          <a:br>
            <a:rPr lang="ru-RU" sz="20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 среднего предпринимательства»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4671976-23C0-4A5B-8360-DE2B14140831}" type="parTrans" cxnId="{AD7F08A1-ECA8-4904-A596-02E8F443A840}">
      <dgm:prSet/>
      <dgm:spPr/>
      <dgm:t>
        <a:bodyPr/>
        <a:lstStyle/>
        <a:p>
          <a:endParaRPr lang="ru-RU"/>
        </a:p>
      </dgm:t>
    </dgm:pt>
    <dgm:pt modelId="{5ADE926F-8633-40D6-84AB-F96F163A4C88}" type="sibTrans" cxnId="{AD7F08A1-ECA8-4904-A596-02E8F443A840}">
      <dgm:prSet/>
      <dgm:spPr/>
      <dgm:t>
        <a:bodyPr/>
        <a:lstStyle/>
        <a:p>
          <a:endParaRPr lang="ru-RU"/>
        </a:p>
      </dgm:t>
    </dgm:pt>
    <dgm:pt modelId="{92E5EF0D-BA51-4DDF-8C48-3E945B5B6DAC}">
      <dgm:prSet phldrT="[Текст]" custT="1"/>
      <dgm:sp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>
          <a:solidFill>
            <a:srgbClr val="6600FF"/>
          </a:solidFill>
        </a:ln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Омский региональный фонд поддержки </a:t>
          </a:r>
          <a:br>
            <a:rPr lang="ru-RU" sz="20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 развития малого предпринимательства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63B084E-70F0-4093-BA90-2E0D5D1EB7E3}" type="parTrans" cxnId="{97118750-0252-4712-89D3-9A1195641245}">
      <dgm:prSet/>
      <dgm:spPr/>
      <dgm:t>
        <a:bodyPr/>
        <a:lstStyle/>
        <a:p>
          <a:endParaRPr lang="ru-RU"/>
        </a:p>
      </dgm:t>
    </dgm:pt>
    <dgm:pt modelId="{A2019B76-EF76-418D-98BC-CEF2B7AEE228}" type="sibTrans" cxnId="{97118750-0252-4712-89D3-9A1195641245}">
      <dgm:prSet/>
      <dgm:spPr/>
      <dgm:t>
        <a:bodyPr/>
        <a:lstStyle/>
        <a:p>
          <a:endParaRPr lang="ru-RU"/>
        </a:p>
      </dgm:t>
    </dgm:pt>
    <dgm:pt modelId="{27E16101-B8D8-44AF-B264-AC4B7A835E03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mpd="sng">
          <a:solidFill>
            <a:srgbClr val="FF0000">
              <a:alpha val="90000"/>
            </a:srgbClr>
          </a:solidFill>
        </a:ln>
      </dgm:spPr>
      <dgm:t>
        <a:bodyPr/>
        <a:lstStyle/>
        <a:p>
          <a:pPr algn="l"/>
          <a:r>
            <a:rPr lang="ru-RU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СМП  на сумму </a:t>
          </a:r>
          <a:r>
            <a:rPr lang="ru-RU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36,7</a:t>
          </a:r>
          <a:r>
            <a: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млн. руб. </a:t>
          </a:r>
          <a:endParaRPr lang="ru-RU" sz="1800" b="1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BD548FD-F66B-43C3-AFE9-2E0EDFF7F6FF}" type="parTrans" cxnId="{670B5852-D40C-4907-B660-BA3283E66886}">
      <dgm:prSet/>
      <dgm:spPr/>
      <dgm:t>
        <a:bodyPr/>
        <a:lstStyle/>
        <a:p>
          <a:endParaRPr lang="ru-RU"/>
        </a:p>
      </dgm:t>
    </dgm:pt>
    <dgm:pt modelId="{D407E9B7-52E5-46E8-9883-8368E3EAC197}" type="sibTrans" cxnId="{670B5852-D40C-4907-B660-BA3283E66886}">
      <dgm:prSet/>
      <dgm:spPr/>
      <dgm:t>
        <a:bodyPr/>
        <a:lstStyle/>
        <a:p>
          <a:endParaRPr lang="ru-RU"/>
        </a:p>
      </dgm:t>
    </dgm:pt>
    <dgm:pt modelId="{34B5CB4B-1F31-4276-93F1-57F4C615BBD0}">
      <dgm:prSet phldrT="[Текст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mpd="sng">
          <a:solidFill>
            <a:srgbClr val="FF0000">
              <a:alpha val="90000"/>
            </a:srgbClr>
          </a:solidFill>
        </a:ln>
      </dgm:spPr>
      <dgm:t>
        <a:bodyPr/>
        <a:lstStyle/>
        <a:p>
          <a:pPr algn="l"/>
          <a:endParaRPr lang="ru-RU" sz="1700" dirty="0"/>
        </a:p>
      </dgm:t>
    </dgm:pt>
    <dgm:pt modelId="{4941ABB1-9603-4DAC-A00E-F8A3AB063B99}" type="parTrans" cxnId="{B9CB4322-8A77-41AC-9225-27A85683D85E}">
      <dgm:prSet/>
      <dgm:spPr/>
      <dgm:t>
        <a:bodyPr/>
        <a:lstStyle/>
        <a:p>
          <a:endParaRPr lang="ru-RU"/>
        </a:p>
      </dgm:t>
    </dgm:pt>
    <dgm:pt modelId="{87552236-572D-4174-BA76-A49078E9161E}" type="sibTrans" cxnId="{B9CB4322-8A77-41AC-9225-27A85683D85E}">
      <dgm:prSet/>
      <dgm:spPr/>
      <dgm:t>
        <a:bodyPr/>
        <a:lstStyle/>
        <a:p>
          <a:endParaRPr lang="ru-RU"/>
        </a:p>
      </dgm:t>
    </dgm:pt>
    <dgm:pt modelId="{BC72CA7B-A995-471F-8FF5-FD129C255C4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mpd="sng">
          <a:solidFill>
            <a:srgbClr val="FF0000">
              <a:alpha val="90000"/>
            </a:srgbClr>
          </a:solidFill>
        </a:ln>
      </dgm:spPr>
      <dgm:t>
        <a:bodyPr/>
        <a:lstStyle/>
        <a:p>
          <a:pPr algn="l"/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Гарантии и Поручительства </a:t>
          </a:r>
          <a:endParaRPr lang="ru-RU" sz="2100" dirty="0"/>
        </a:p>
      </dgm:t>
    </dgm:pt>
    <dgm:pt modelId="{00B85E61-79C9-4CA3-877D-99DE124DAFA0}" type="parTrans" cxnId="{3E2F2828-3513-4E4F-BD72-06AF99289341}">
      <dgm:prSet/>
      <dgm:spPr/>
      <dgm:t>
        <a:bodyPr/>
        <a:lstStyle/>
        <a:p>
          <a:endParaRPr lang="ru-RU"/>
        </a:p>
      </dgm:t>
    </dgm:pt>
    <dgm:pt modelId="{53AC28A2-0376-471A-ACC4-6985F88783EF}" type="sibTrans" cxnId="{3E2F2828-3513-4E4F-BD72-06AF99289341}">
      <dgm:prSet/>
      <dgm:spPr/>
      <dgm:t>
        <a:bodyPr/>
        <a:lstStyle/>
        <a:p>
          <a:endParaRPr lang="ru-RU"/>
        </a:p>
      </dgm:t>
    </dgm:pt>
    <dgm:pt modelId="{70AB00DA-925D-4EDA-B553-7943FC5D6F02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mpd="sng"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Гарантии </a:t>
          </a:r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и Поручительства</a:t>
          </a:r>
          <a:endParaRPr lang="ru-RU" sz="2100" b="1" dirty="0"/>
        </a:p>
      </dgm:t>
    </dgm:pt>
    <dgm:pt modelId="{264982C0-DABD-44FC-A939-0572C7D51798}" type="parTrans" cxnId="{F66CC664-7B16-4DFA-9E72-FAAC5034EA62}">
      <dgm:prSet/>
      <dgm:spPr/>
      <dgm:t>
        <a:bodyPr/>
        <a:lstStyle/>
        <a:p>
          <a:endParaRPr lang="ru-RU"/>
        </a:p>
      </dgm:t>
    </dgm:pt>
    <dgm:pt modelId="{E7BA2C9B-7CB2-4D4E-9352-E4D0A6F9DEBD}" type="sibTrans" cxnId="{F66CC664-7B16-4DFA-9E72-FAAC5034EA62}">
      <dgm:prSet/>
      <dgm:spPr/>
      <dgm:t>
        <a:bodyPr/>
        <a:lstStyle/>
        <a:p>
          <a:endParaRPr lang="ru-RU"/>
        </a:p>
      </dgm:t>
    </dgm:pt>
    <dgm:pt modelId="{714DB30F-67FB-4BD2-A5C9-65C421ED9952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mpd="sng"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</a:t>
          </a:r>
          <a:r>
            <a: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СМП на сумму </a:t>
          </a:r>
          <a:r>
            <a:rPr lang="ru-RU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462,5</a:t>
          </a:r>
          <a:r>
            <a: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млн. руб.</a:t>
          </a:r>
          <a:endParaRPr lang="ru-RU" sz="1800" b="1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55D85B7-2C02-4E18-AE17-C6955533F82B}" type="sibTrans" cxnId="{213FA6ED-452B-4AF2-9C8A-401D53205914}">
      <dgm:prSet/>
      <dgm:spPr/>
      <dgm:t>
        <a:bodyPr/>
        <a:lstStyle/>
        <a:p>
          <a:endParaRPr lang="ru-RU"/>
        </a:p>
      </dgm:t>
    </dgm:pt>
    <dgm:pt modelId="{833643AF-08B5-4B79-84FB-1944D8DFA888}" type="parTrans" cxnId="{213FA6ED-452B-4AF2-9C8A-401D53205914}">
      <dgm:prSet/>
      <dgm:spPr/>
      <dgm:t>
        <a:bodyPr/>
        <a:lstStyle/>
        <a:p>
          <a:endParaRPr lang="ru-RU"/>
        </a:p>
      </dgm:t>
    </dgm:pt>
    <dgm:pt modelId="{CC30140D-A5BF-4F2D-BB57-2895F3060CDD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mpd="sng"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 sz="2100" b="1" dirty="0"/>
        </a:p>
      </dgm:t>
    </dgm:pt>
    <dgm:pt modelId="{C241C71B-283A-4A8F-9743-EC503A4447D0}" type="parTrans" cxnId="{76103F83-6988-4729-8709-2664364D7DC5}">
      <dgm:prSet/>
      <dgm:spPr/>
      <dgm:t>
        <a:bodyPr/>
        <a:lstStyle/>
        <a:p>
          <a:endParaRPr lang="ru-RU"/>
        </a:p>
      </dgm:t>
    </dgm:pt>
    <dgm:pt modelId="{CDF4C3C6-B4B9-4D96-A65E-22612197CD98}" type="sibTrans" cxnId="{76103F83-6988-4729-8709-2664364D7DC5}">
      <dgm:prSet/>
      <dgm:spPr/>
      <dgm:t>
        <a:bodyPr/>
        <a:lstStyle/>
        <a:p>
          <a:endParaRPr lang="ru-RU"/>
        </a:p>
      </dgm:t>
    </dgm:pt>
    <dgm:pt modelId="{38346F75-A97F-4BA1-B692-8441B980E622}" type="pres">
      <dgm:prSet presAssocID="{D054A581-F7F6-4011-B83D-B052EBA7E3F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6BA4D3-26B8-4361-A2BF-8335958ECA0A}" type="pres">
      <dgm:prSet presAssocID="{2DC2D9BE-27BB-4A36-BACC-0C0867759A88}" presName="linNode" presStyleCnt="0"/>
      <dgm:spPr/>
    </dgm:pt>
    <dgm:pt modelId="{6B5F5DAD-3B68-4C6C-BD25-E6BE481DA1B2}" type="pres">
      <dgm:prSet presAssocID="{2DC2D9BE-27BB-4A36-BACC-0C0867759A88}" presName="parentShp" presStyleLbl="node1" presStyleIdx="0" presStyleCnt="2" custScaleX="101315" custScaleY="30634" custLinFactNeighborX="98312" custLinFactNeighborY="2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61FE7-A089-44EC-B70A-276E12B86111}" type="pres">
      <dgm:prSet presAssocID="{2DC2D9BE-27BB-4A36-BACC-0C0867759A88}" presName="childShp" presStyleLbl="bgAccFollowNode1" presStyleIdx="0" presStyleCnt="2" custScaleX="97500" custScaleY="30706" custLinFactX="-351" custLinFactNeighborX="-100000" custLinFactNeighborY="21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725F4-50E2-4E69-82CE-059AEB7E79C8}" type="pres">
      <dgm:prSet presAssocID="{5ADE926F-8633-40D6-84AB-F96F163A4C88}" presName="spacing" presStyleCnt="0"/>
      <dgm:spPr/>
    </dgm:pt>
    <dgm:pt modelId="{00B9A1C8-7394-4020-BB46-CCE94B2FD8E3}" type="pres">
      <dgm:prSet presAssocID="{92E5EF0D-BA51-4DDF-8C48-3E945B5B6DAC}" presName="linNode" presStyleCnt="0"/>
      <dgm:spPr/>
    </dgm:pt>
    <dgm:pt modelId="{5299B583-09CD-4D24-A92F-DB9966996F17}" type="pres">
      <dgm:prSet presAssocID="{92E5EF0D-BA51-4DDF-8C48-3E945B5B6DAC}" presName="parentShp" presStyleLbl="node1" presStyleIdx="1" presStyleCnt="2" custScaleX="96977" custScaleY="31877" custLinFactNeighborX="99698" custLinFactNeighborY="13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EBCE5-3A37-4934-A09E-75266C107CA1}" type="pres">
      <dgm:prSet presAssocID="{92E5EF0D-BA51-4DDF-8C48-3E945B5B6DAC}" presName="childShp" presStyleLbl="bgAccFollowNode1" presStyleIdx="1" presStyleCnt="2" custScaleX="95922" custScaleY="30678" custLinFactNeighborX="-99536" custLinFactNeighborY="14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7F08A1-ECA8-4904-A596-02E8F443A840}" srcId="{D054A581-F7F6-4011-B83D-B052EBA7E3F5}" destId="{2DC2D9BE-27BB-4A36-BACC-0C0867759A88}" srcOrd="0" destOrd="0" parTransId="{24671976-23C0-4A5B-8360-DE2B14140831}" sibTransId="{5ADE926F-8633-40D6-84AB-F96F163A4C88}"/>
    <dgm:cxn modelId="{97118750-0252-4712-89D3-9A1195641245}" srcId="{D054A581-F7F6-4011-B83D-B052EBA7E3F5}" destId="{92E5EF0D-BA51-4DDF-8C48-3E945B5B6DAC}" srcOrd="1" destOrd="0" parTransId="{E63B084E-70F0-4093-BA90-2E0D5D1EB7E3}" sibTransId="{A2019B76-EF76-418D-98BC-CEF2B7AEE228}"/>
    <dgm:cxn modelId="{B9CB4322-8A77-41AC-9225-27A85683D85E}" srcId="{92E5EF0D-BA51-4DDF-8C48-3E945B5B6DAC}" destId="{34B5CB4B-1F31-4276-93F1-57F4C615BBD0}" srcOrd="0" destOrd="0" parTransId="{4941ABB1-9603-4DAC-A00E-F8A3AB063B99}" sibTransId="{87552236-572D-4174-BA76-A49078E9161E}"/>
    <dgm:cxn modelId="{B186D7C7-A2C4-46DB-9B9A-08EB563021E7}" type="presOf" srcId="{34B5CB4B-1F31-4276-93F1-57F4C615BBD0}" destId="{580EBCE5-3A37-4934-A09E-75266C107CA1}" srcOrd="0" destOrd="0" presId="urn:microsoft.com/office/officeart/2005/8/layout/vList6"/>
    <dgm:cxn modelId="{59D8BDC2-72C8-4184-A45D-8834ADF0B18B}" type="presOf" srcId="{2DC2D9BE-27BB-4A36-BACC-0C0867759A88}" destId="{6B5F5DAD-3B68-4C6C-BD25-E6BE481DA1B2}" srcOrd="0" destOrd="0" presId="urn:microsoft.com/office/officeart/2005/8/layout/vList6"/>
    <dgm:cxn modelId="{6C04BE25-7CC4-42B5-9BC9-B9EB68E9180D}" type="presOf" srcId="{92E5EF0D-BA51-4DDF-8C48-3E945B5B6DAC}" destId="{5299B583-09CD-4D24-A92F-DB9966996F17}" srcOrd="0" destOrd="0" presId="urn:microsoft.com/office/officeart/2005/8/layout/vList6"/>
    <dgm:cxn modelId="{B3636D14-85BA-4CEE-82CE-2D44795497BA}" type="presOf" srcId="{BC72CA7B-A995-471F-8FF5-FD129C255C45}" destId="{580EBCE5-3A37-4934-A09E-75266C107CA1}" srcOrd="0" destOrd="1" presId="urn:microsoft.com/office/officeart/2005/8/layout/vList6"/>
    <dgm:cxn modelId="{F66CC664-7B16-4DFA-9E72-FAAC5034EA62}" srcId="{2DC2D9BE-27BB-4A36-BACC-0C0867759A88}" destId="{70AB00DA-925D-4EDA-B553-7943FC5D6F02}" srcOrd="1" destOrd="0" parTransId="{264982C0-DABD-44FC-A939-0572C7D51798}" sibTransId="{E7BA2C9B-7CB2-4D4E-9352-E4D0A6F9DEBD}"/>
    <dgm:cxn modelId="{2CA9249D-1442-426B-8A41-026392DC7A3B}" type="presOf" srcId="{D054A581-F7F6-4011-B83D-B052EBA7E3F5}" destId="{38346F75-A97F-4BA1-B692-8441B980E622}" srcOrd="0" destOrd="0" presId="urn:microsoft.com/office/officeart/2005/8/layout/vList6"/>
    <dgm:cxn modelId="{213FA6ED-452B-4AF2-9C8A-401D53205914}" srcId="{2DC2D9BE-27BB-4A36-BACC-0C0867759A88}" destId="{714DB30F-67FB-4BD2-A5C9-65C421ED9952}" srcOrd="2" destOrd="0" parTransId="{833643AF-08B5-4B79-84FB-1944D8DFA888}" sibTransId="{F55D85B7-2C02-4E18-AE17-C6955533F82B}"/>
    <dgm:cxn modelId="{B5E2420E-923E-4FED-BBA0-4C90D644D274}" type="presOf" srcId="{714DB30F-67FB-4BD2-A5C9-65C421ED9952}" destId="{C6861FE7-A089-44EC-B70A-276E12B86111}" srcOrd="0" destOrd="2" presId="urn:microsoft.com/office/officeart/2005/8/layout/vList6"/>
    <dgm:cxn modelId="{76103F83-6988-4729-8709-2664364D7DC5}" srcId="{2DC2D9BE-27BB-4A36-BACC-0C0867759A88}" destId="{CC30140D-A5BF-4F2D-BB57-2895F3060CDD}" srcOrd="0" destOrd="0" parTransId="{C241C71B-283A-4A8F-9743-EC503A4447D0}" sibTransId="{CDF4C3C6-B4B9-4D96-A65E-22612197CD98}"/>
    <dgm:cxn modelId="{670B5852-D40C-4907-B660-BA3283E66886}" srcId="{92E5EF0D-BA51-4DDF-8C48-3E945B5B6DAC}" destId="{27E16101-B8D8-44AF-B264-AC4B7A835E03}" srcOrd="2" destOrd="0" parTransId="{EBD548FD-F66B-43C3-AFE9-2E0EDFF7F6FF}" sibTransId="{D407E9B7-52E5-46E8-9883-8368E3EAC197}"/>
    <dgm:cxn modelId="{40C2BE16-615D-400D-95E6-39322493DE1D}" type="presOf" srcId="{27E16101-B8D8-44AF-B264-AC4B7A835E03}" destId="{580EBCE5-3A37-4934-A09E-75266C107CA1}" srcOrd="0" destOrd="2" presId="urn:microsoft.com/office/officeart/2005/8/layout/vList6"/>
    <dgm:cxn modelId="{87D52A5C-AB98-45ED-884C-25DA1023A285}" type="presOf" srcId="{70AB00DA-925D-4EDA-B553-7943FC5D6F02}" destId="{C6861FE7-A089-44EC-B70A-276E12B86111}" srcOrd="0" destOrd="1" presId="urn:microsoft.com/office/officeart/2005/8/layout/vList6"/>
    <dgm:cxn modelId="{3E2F2828-3513-4E4F-BD72-06AF99289341}" srcId="{92E5EF0D-BA51-4DDF-8C48-3E945B5B6DAC}" destId="{BC72CA7B-A995-471F-8FF5-FD129C255C45}" srcOrd="1" destOrd="0" parTransId="{00B85E61-79C9-4CA3-877D-99DE124DAFA0}" sibTransId="{53AC28A2-0376-471A-ACC4-6985F88783EF}"/>
    <dgm:cxn modelId="{3FDAEBE3-61C1-4C98-B227-AB83B11CDEFD}" type="presOf" srcId="{CC30140D-A5BF-4F2D-BB57-2895F3060CDD}" destId="{C6861FE7-A089-44EC-B70A-276E12B86111}" srcOrd="0" destOrd="0" presId="urn:microsoft.com/office/officeart/2005/8/layout/vList6"/>
    <dgm:cxn modelId="{8F7C78C9-50E8-4A1C-BA85-0E2134DA0138}" type="presParOf" srcId="{38346F75-A97F-4BA1-B692-8441B980E622}" destId="{196BA4D3-26B8-4361-A2BF-8335958ECA0A}" srcOrd="0" destOrd="0" presId="urn:microsoft.com/office/officeart/2005/8/layout/vList6"/>
    <dgm:cxn modelId="{C49D2404-FCA2-4FD2-81AF-060862A47A32}" type="presParOf" srcId="{196BA4D3-26B8-4361-A2BF-8335958ECA0A}" destId="{6B5F5DAD-3B68-4C6C-BD25-E6BE481DA1B2}" srcOrd="0" destOrd="0" presId="urn:microsoft.com/office/officeart/2005/8/layout/vList6"/>
    <dgm:cxn modelId="{5E23C39B-0794-4140-94D8-21CDA7BD5218}" type="presParOf" srcId="{196BA4D3-26B8-4361-A2BF-8335958ECA0A}" destId="{C6861FE7-A089-44EC-B70A-276E12B86111}" srcOrd="1" destOrd="0" presId="urn:microsoft.com/office/officeart/2005/8/layout/vList6"/>
    <dgm:cxn modelId="{9F287726-BDC8-4BCC-90E2-3EC32C89289B}" type="presParOf" srcId="{38346F75-A97F-4BA1-B692-8441B980E622}" destId="{1B1725F4-50E2-4E69-82CE-059AEB7E79C8}" srcOrd="1" destOrd="0" presId="urn:microsoft.com/office/officeart/2005/8/layout/vList6"/>
    <dgm:cxn modelId="{A027708E-57E9-42A5-8CAA-9AFD4A4F0B5B}" type="presParOf" srcId="{38346F75-A97F-4BA1-B692-8441B980E622}" destId="{00B9A1C8-7394-4020-BB46-CCE94B2FD8E3}" srcOrd="2" destOrd="0" presId="urn:microsoft.com/office/officeart/2005/8/layout/vList6"/>
    <dgm:cxn modelId="{069EBB57-AD60-4334-AD93-D9EC53DC5209}" type="presParOf" srcId="{00B9A1C8-7394-4020-BB46-CCE94B2FD8E3}" destId="{5299B583-09CD-4D24-A92F-DB9966996F17}" srcOrd="0" destOrd="0" presId="urn:microsoft.com/office/officeart/2005/8/layout/vList6"/>
    <dgm:cxn modelId="{8AAEF12C-0F42-4700-B516-70335DEC1CF6}" type="presParOf" srcId="{00B9A1C8-7394-4020-BB46-CCE94B2FD8E3}" destId="{580EBCE5-3A37-4934-A09E-75266C107C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0F4F8F-DA91-46DF-9246-6B754321E4C0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DB88E2D-6482-4380-A3D4-0A9B4E6DE19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РЕЕСТР СОЦИАЛЬНЫХ ПРЕДПРИЯТИЙ</a:t>
          </a:r>
          <a:endParaRPr lang="ru-RU" sz="27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2709D0E-C826-4D59-B233-091BF6D88B0A}" type="parTrans" cxnId="{F498B740-90C9-459F-8FB3-0E4EF0E24D94}">
      <dgm:prSet/>
      <dgm:spPr/>
      <dgm:t>
        <a:bodyPr/>
        <a:lstStyle/>
        <a:p>
          <a:endParaRPr lang="ru-RU"/>
        </a:p>
      </dgm:t>
    </dgm:pt>
    <dgm:pt modelId="{DB1494C1-1F9C-4B62-9A75-AC95A612D60F}" type="sibTrans" cxnId="{F498B740-90C9-459F-8FB3-0E4EF0E24D94}">
      <dgm:prSet/>
      <dgm:spPr/>
      <dgm:t>
        <a:bodyPr/>
        <a:lstStyle/>
        <a:p>
          <a:endParaRPr lang="ru-RU"/>
        </a:p>
      </dgm:t>
    </dgm:pt>
    <dgm:pt modelId="{D42A5F98-8BFF-441C-A51B-26E17195EC53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 01.01.2024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C59F901-1158-4463-8BE8-C7856FC59BE6}" type="parTrans" cxnId="{1CA69FF8-EB78-4BC6-8C4A-BFCC0AD78CAF}">
      <dgm:prSet/>
      <dgm:spPr/>
      <dgm:t>
        <a:bodyPr/>
        <a:lstStyle/>
        <a:p>
          <a:endParaRPr lang="ru-RU"/>
        </a:p>
      </dgm:t>
    </dgm:pt>
    <dgm:pt modelId="{411FD5F3-5D4C-493F-BC8F-5D37105DD5F0}" type="sibTrans" cxnId="{1CA69FF8-EB78-4BC6-8C4A-BFCC0AD78CAF}">
      <dgm:prSet/>
      <dgm:spPr/>
      <dgm:t>
        <a:bodyPr/>
        <a:lstStyle/>
        <a:p>
          <a:endParaRPr lang="ru-RU"/>
        </a:p>
      </dgm:t>
    </dgm:pt>
    <dgm:pt modelId="{B6B04E1B-CCA1-4276-A4AC-A870074A9625}">
      <dgm:prSet phldrT="[Текст]" custT="1"/>
      <dgm:spPr>
        <a:solidFill>
          <a:srgbClr val="EED8EB">
            <a:alpha val="89804"/>
          </a:srgbClr>
        </a:solidFill>
      </dgm:spPr>
      <dgm:t>
        <a:bodyPr/>
        <a:lstStyle/>
        <a:p>
          <a:pPr marL="0" algn="ctr" defTabSz="914400" rtl="0" eaLnBrk="1" latinLnBrk="0" hangingPunct="1"/>
          <a:r>
            <a:rPr lang="ru-RU" sz="3000" b="1" kern="12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6 СМП</a:t>
          </a:r>
          <a:endParaRPr lang="ru-RU" sz="3000" b="1" kern="1200" dirty="0">
            <a:ln>
              <a:solidFill>
                <a:srgbClr val="FF0000"/>
              </a:solidFill>
            </a:ln>
            <a:solidFill>
              <a:schemeClr val="accent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23BD714-CCCA-4E49-BD85-733C1C11B012}" type="parTrans" cxnId="{63CB6F77-4950-47E8-AD3F-8D411D7BDA63}">
      <dgm:prSet/>
      <dgm:spPr/>
      <dgm:t>
        <a:bodyPr/>
        <a:lstStyle/>
        <a:p>
          <a:endParaRPr lang="ru-RU"/>
        </a:p>
      </dgm:t>
    </dgm:pt>
    <dgm:pt modelId="{518946E2-FE5B-43CF-A885-A2B39E1DA7A1}" type="sibTrans" cxnId="{63CB6F77-4950-47E8-AD3F-8D411D7BDA63}">
      <dgm:prSet/>
      <dgm:spPr/>
      <dgm:t>
        <a:bodyPr/>
        <a:lstStyle/>
        <a:p>
          <a:endParaRPr lang="ru-RU"/>
        </a:p>
      </dgm:t>
    </dgm:pt>
    <dgm:pt modelId="{AC97DF0F-60D8-4A6A-89D8-02072FB55BEE}" type="pres">
      <dgm:prSet presAssocID="{790F4F8F-DA91-46DF-9246-6B754321E4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462535-3DED-498F-A959-1854158101F7}" type="pres">
      <dgm:prSet presAssocID="{D42A5F98-8BFF-441C-A51B-26E17195EC53}" presName="boxAndChildren" presStyleCnt="0"/>
      <dgm:spPr/>
      <dgm:t>
        <a:bodyPr/>
        <a:lstStyle/>
        <a:p>
          <a:endParaRPr lang="ru-RU"/>
        </a:p>
      </dgm:t>
    </dgm:pt>
    <dgm:pt modelId="{542FEE11-1D8B-4262-ABC9-5B38CA14037E}" type="pres">
      <dgm:prSet presAssocID="{D42A5F98-8BFF-441C-A51B-26E17195EC53}" presName="parentTextBox" presStyleLbl="node1" presStyleIdx="0" presStyleCnt="2"/>
      <dgm:spPr/>
      <dgm:t>
        <a:bodyPr/>
        <a:lstStyle/>
        <a:p>
          <a:endParaRPr lang="ru-RU"/>
        </a:p>
      </dgm:t>
    </dgm:pt>
    <dgm:pt modelId="{884F26B6-7676-4A12-ABAA-914B440D7181}" type="pres">
      <dgm:prSet presAssocID="{D42A5F98-8BFF-441C-A51B-26E17195EC53}" presName="entireBox" presStyleLbl="node1" presStyleIdx="0" presStyleCnt="2"/>
      <dgm:spPr/>
      <dgm:t>
        <a:bodyPr/>
        <a:lstStyle/>
        <a:p>
          <a:endParaRPr lang="ru-RU"/>
        </a:p>
      </dgm:t>
    </dgm:pt>
    <dgm:pt modelId="{0B920842-3DBA-4772-B7B2-F1B0755748ED}" type="pres">
      <dgm:prSet presAssocID="{D42A5F98-8BFF-441C-A51B-26E17195EC53}" presName="descendantBox" presStyleCnt="0"/>
      <dgm:spPr/>
      <dgm:t>
        <a:bodyPr/>
        <a:lstStyle/>
        <a:p>
          <a:endParaRPr lang="ru-RU"/>
        </a:p>
      </dgm:t>
    </dgm:pt>
    <dgm:pt modelId="{9E38A588-FBD3-4E4D-8913-117C6AB386DA}" type="pres">
      <dgm:prSet presAssocID="{B6B04E1B-CCA1-4276-A4AC-A870074A9625}" presName="childTextBox" presStyleLbl="fgAccFollowNode1" presStyleIdx="0" presStyleCnt="1" custLinFactNeighborX="7955" custLinFactNeighborY="17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3EA12-A46A-4D2C-A896-C6662BA6A7E4}" type="pres">
      <dgm:prSet presAssocID="{DB1494C1-1F9C-4B62-9A75-AC95A612D60F}" presName="sp" presStyleCnt="0"/>
      <dgm:spPr/>
      <dgm:t>
        <a:bodyPr/>
        <a:lstStyle/>
        <a:p>
          <a:endParaRPr lang="ru-RU"/>
        </a:p>
      </dgm:t>
    </dgm:pt>
    <dgm:pt modelId="{0811C00C-EE68-4084-8421-54E4CA1FC2DB}" type="pres">
      <dgm:prSet presAssocID="{1DB88E2D-6482-4380-A3D4-0A9B4E6DE190}" presName="arrowAndChildren" presStyleCnt="0"/>
      <dgm:spPr/>
      <dgm:t>
        <a:bodyPr/>
        <a:lstStyle/>
        <a:p>
          <a:endParaRPr lang="ru-RU"/>
        </a:p>
      </dgm:t>
    </dgm:pt>
    <dgm:pt modelId="{13F1AF8A-EE23-4047-B11F-6D9B0FD3A25D}" type="pres">
      <dgm:prSet presAssocID="{1DB88E2D-6482-4380-A3D4-0A9B4E6DE190}" presName="parentTextArrow" presStyleLbl="node1" presStyleIdx="1" presStyleCnt="2" custScaleY="71656" custLinFactNeighborX="375" custLinFactNeighborY="429"/>
      <dgm:spPr/>
      <dgm:t>
        <a:bodyPr/>
        <a:lstStyle/>
        <a:p>
          <a:endParaRPr lang="ru-RU"/>
        </a:p>
      </dgm:t>
    </dgm:pt>
  </dgm:ptLst>
  <dgm:cxnLst>
    <dgm:cxn modelId="{63CB6F77-4950-47E8-AD3F-8D411D7BDA63}" srcId="{D42A5F98-8BFF-441C-A51B-26E17195EC53}" destId="{B6B04E1B-CCA1-4276-A4AC-A870074A9625}" srcOrd="0" destOrd="0" parTransId="{B23BD714-CCCA-4E49-BD85-733C1C11B012}" sibTransId="{518946E2-FE5B-43CF-A885-A2B39E1DA7A1}"/>
    <dgm:cxn modelId="{1CA69FF8-EB78-4BC6-8C4A-BFCC0AD78CAF}" srcId="{790F4F8F-DA91-46DF-9246-6B754321E4C0}" destId="{D42A5F98-8BFF-441C-A51B-26E17195EC53}" srcOrd="1" destOrd="0" parTransId="{7C59F901-1158-4463-8BE8-C7856FC59BE6}" sibTransId="{411FD5F3-5D4C-493F-BC8F-5D37105DD5F0}"/>
    <dgm:cxn modelId="{F498B740-90C9-459F-8FB3-0E4EF0E24D94}" srcId="{790F4F8F-DA91-46DF-9246-6B754321E4C0}" destId="{1DB88E2D-6482-4380-A3D4-0A9B4E6DE190}" srcOrd="0" destOrd="0" parTransId="{52709D0E-C826-4D59-B233-091BF6D88B0A}" sibTransId="{DB1494C1-1F9C-4B62-9A75-AC95A612D60F}"/>
    <dgm:cxn modelId="{C281A10E-C591-4383-9CE0-B46C175A1254}" type="presOf" srcId="{D42A5F98-8BFF-441C-A51B-26E17195EC53}" destId="{542FEE11-1D8B-4262-ABC9-5B38CA14037E}" srcOrd="0" destOrd="0" presId="urn:microsoft.com/office/officeart/2005/8/layout/process4"/>
    <dgm:cxn modelId="{F2B1CB21-235C-4102-A25E-3901CE5256C4}" type="presOf" srcId="{1DB88E2D-6482-4380-A3D4-0A9B4E6DE190}" destId="{13F1AF8A-EE23-4047-B11F-6D9B0FD3A25D}" srcOrd="0" destOrd="0" presId="urn:microsoft.com/office/officeart/2005/8/layout/process4"/>
    <dgm:cxn modelId="{36468A79-1242-470B-A354-9D27E13FBA7E}" type="presOf" srcId="{790F4F8F-DA91-46DF-9246-6B754321E4C0}" destId="{AC97DF0F-60D8-4A6A-89D8-02072FB55BEE}" srcOrd="0" destOrd="0" presId="urn:microsoft.com/office/officeart/2005/8/layout/process4"/>
    <dgm:cxn modelId="{B8CA5C70-E17C-46FF-A161-AE9EC056D56B}" type="presOf" srcId="{D42A5F98-8BFF-441C-A51B-26E17195EC53}" destId="{884F26B6-7676-4A12-ABAA-914B440D7181}" srcOrd="1" destOrd="0" presId="urn:microsoft.com/office/officeart/2005/8/layout/process4"/>
    <dgm:cxn modelId="{4D31FCE9-B703-4878-A258-150191A73856}" type="presOf" srcId="{B6B04E1B-CCA1-4276-A4AC-A870074A9625}" destId="{9E38A588-FBD3-4E4D-8913-117C6AB386DA}" srcOrd="0" destOrd="0" presId="urn:microsoft.com/office/officeart/2005/8/layout/process4"/>
    <dgm:cxn modelId="{FCC1245E-ABFC-4A27-8134-1346B0005893}" type="presParOf" srcId="{AC97DF0F-60D8-4A6A-89D8-02072FB55BEE}" destId="{68462535-3DED-498F-A959-1854158101F7}" srcOrd="0" destOrd="0" presId="urn:microsoft.com/office/officeart/2005/8/layout/process4"/>
    <dgm:cxn modelId="{F5E9A73B-8B24-4198-B593-7129F7BD736D}" type="presParOf" srcId="{68462535-3DED-498F-A959-1854158101F7}" destId="{542FEE11-1D8B-4262-ABC9-5B38CA14037E}" srcOrd="0" destOrd="0" presId="urn:microsoft.com/office/officeart/2005/8/layout/process4"/>
    <dgm:cxn modelId="{27E79048-491E-4675-9334-E506C2299DFA}" type="presParOf" srcId="{68462535-3DED-498F-A959-1854158101F7}" destId="{884F26B6-7676-4A12-ABAA-914B440D7181}" srcOrd="1" destOrd="0" presId="urn:microsoft.com/office/officeart/2005/8/layout/process4"/>
    <dgm:cxn modelId="{326E7D1B-85E6-4030-9542-69D8BB527585}" type="presParOf" srcId="{68462535-3DED-498F-A959-1854158101F7}" destId="{0B920842-3DBA-4772-B7B2-F1B0755748ED}" srcOrd="2" destOrd="0" presId="urn:microsoft.com/office/officeart/2005/8/layout/process4"/>
    <dgm:cxn modelId="{D5814C6E-50AC-479E-84EC-56671F1B0A97}" type="presParOf" srcId="{0B920842-3DBA-4772-B7B2-F1B0755748ED}" destId="{9E38A588-FBD3-4E4D-8913-117C6AB386DA}" srcOrd="0" destOrd="0" presId="urn:microsoft.com/office/officeart/2005/8/layout/process4"/>
    <dgm:cxn modelId="{EE2196E8-488D-4269-9441-FE59D33D7F5F}" type="presParOf" srcId="{AC97DF0F-60D8-4A6A-89D8-02072FB55BEE}" destId="{5173EA12-A46A-4D2C-A896-C6662BA6A7E4}" srcOrd="1" destOrd="0" presId="urn:microsoft.com/office/officeart/2005/8/layout/process4"/>
    <dgm:cxn modelId="{6415CD39-9F30-4846-9B97-DEDD9BAFEF81}" type="presParOf" srcId="{AC97DF0F-60D8-4A6A-89D8-02072FB55BEE}" destId="{0811C00C-EE68-4084-8421-54E4CA1FC2DB}" srcOrd="2" destOrd="0" presId="urn:microsoft.com/office/officeart/2005/8/layout/process4"/>
    <dgm:cxn modelId="{B5C5AE42-5DE2-4F42-85E1-6875059B6BF2}" type="presParOf" srcId="{0811C00C-EE68-4084-8421-54E4CA1FC2DB}" destId="{13F1AF8A-EE23-4047-B11F-6D9B0FD3A25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05A8FE9-8959-4416-9BF5-0F03E1A5B80F}" type="doc">
      <dgm:prSet loTypeId="urn:microsoft.com/office/officeart/2005/8/layout/cycle8" loCatId="cycle" qsTypeId="urn:microsoft.com/office/officeart/2005/8/quickstyle/3d5" qsCatId="3D" csTypeId="urn:microsoft.com/office/officeart/2005/8/colors/colorful4" csCatId="colorful" phldr="1"/>
      <dgm:spPr/>
    </dgm:pt>
    <dgm:pt modelId="{6ADB71BC-3E7C-4263-A709-A287852D159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5193D98-4A96-4AC0-B0F9-B614CF4C5CB0}" type="parTrans" cxnId="{654FE8CC-7756-499D-8101-F2133ABD9D3C}">
      <dgm:prSet/>
      <dgm:spPr/>
      <dgm:t>
        <a:bodyPr/>
        <a:lstStyle/>
        <a:p>
          <a:endParaRPr lang="ru-RU"/>
        </a:p>
      </dgm:t>
    </dgm:pt>
    <dgm:pt modelId="{767EB22F-E508-4FB7-9CDD-3D6FFB720BCD}" type="sibTrans" cxnId="{654FE8CC-7756-499D-8101-F2133ABD9D3C}">
      <dgm:prSet/>
      <dgm:spPr/>
      <dgm:t>
        <a:bodyPr/>
        <a:lstStyle/>
        <a:p>
          <a:endParaRPr lang="ru-RU"/>
        </a:p>
      </dgm:t>
    </dgm:pt>
    <dgm:pt modelId="{191F663C-5D48-4192-A8DB-66E3D024D50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20,2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 руб.</a:t>
          </a:r>
        </a:p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среднемесячная 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з/п у СМСП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CC28750-70CF-4AC1-8F18-E445FE59C79E}" type="parTrans" cxnId="{D4340594-B509-426D-92EC-265845D233E3}">
      <dgm:prSet/>
      <dgm:spPr/>
      <dgm:t>
        <a:bodyPr/>
        <a:lstStyle/>
        <a:p>
          <a:endParaRPr lang="ru-RU"/>
        </a:p>
      </dgm:t>
    </dgm:pt>
    <dgm:pt modelId="{DCD56DDA-14F6-42DD-BE29-B8E3BDA6B069}" type="sibTrans" cxnId="{D4340594-B509-426D-92EC-265845D233E3}">
      <dgm:prSet/>
      <dgm:spPr/>
      <dgm:t>
        <a:bodyPr/>
        <a:lstStyle/>
        <a:p>
          <a:endParaRPr lang="ru-RU"/>
        </a:p>
      </dgm:t>
    </dgm:pt>
    <dgm:pt modelId="{C12F19F3-FE7B-4EE9-820A-A5A9C8C562DE}">
      <dgm:prSet phldrT="[Текст]" custT="1"/>
      <dgm:spPr/>
      <dgm:t>
        <a:bodyPr/>
        <a:lstStyle/>
        <a:p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12 698</a:t>
          </a:r>
        </a:p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численность работников </a:t>
          </a:r>
          <a:b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 СМСП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53FEC07-7F32-449C-BDFC-23A6EE498B97}" type="parTrans" cxnId="{579AEC18-E543-4260-8A1D-AA0DD53A6009}">
      <dgm:prSet/>
      <dgm:spPr/>
      <dgm:t>
        <a:bodyPr/>
        <a:lstStyle/>
        <a:p>
          <a:endParaRPr lang="ru-RU"/>
        </a:p>
      </dgm:t>
    </dgm:pt>
    <dgm:pt modelId="{0C4F5097-1574-4C3D-80F3-7EB29795C215}" type="sibTrans" cxnId="{579AEC18-E543-4260-8A1D-AA0DD53A6009}">
      <dgm:prSet/>
      <dgm:spPr/>
      <dgm:t>
        <a:bodyPr/>
        <a:lstStyle/>
        <a:p>
          <a:endParaRPr lang="ru-RU"/>
        </a:p>
      </dgm:t>
    </dgm:pt>
    <dgm:pt modelId="{DBB05A5D-F7E8-439F-B9CE-F225C782000C}" type="pres">
      <dgm:prSet presAssocID="{E05A8FE9-8959-4416-9BF5-0F03E1A5B80F}" presName="compositeShape" presStyleCnt="0">
        <dgm:presLayoutVars>
          <dgm:chMax val="7"/>
          <dgm:dir/>
          <dgm:resizeHandles val="exact"/>
        </dgm:presLayoutVars>
      </dgm:prSet>
      <dgm:spPr/>
    </dgm:pt>
    <dgm:pt modelId="{AF9E63C0-1162-487A-A145-ACCC951D2957}" type="pres">
      <dgm:prSet presAssocID="{E05A8FE9-8959-4416-9BF5-0F03E1A5B80F}" presName="wedge1" presStyleLbl="node1" presStyleIdx="0" presStyleCnt="3" custScaleX="102210" custScaleY="101924" custLinFactNeighborX="428" custLinFactNeighborY="429"/>
      <dgm:spPr/>
      <dgm:t>
        <a:bodyPr/>
        <a:lstStyle/>
        <a:p>
          <a:endParaRPr lang="ru-RU"/>
        </a:p>
      </dgm:t>
    </dgm:pt>
    <dgm:pt modelId="{11244561-A6A5-4DC7-AB0C-C3D3CCEC25CF}" type="pres">
      <dgm:prSet presAssocID="{E05A8FE9-8959-4416-9BF5-0F03E1A5B80F}" presName="dummy1a" presStyleCnt="0"/>
      <dgm:spPr/>
    </dgm:pt>
    <dgm:pt modelId="{E0D44E4D-CA70-4F74-8D76-A4F02D0226A6}" type="pres">
      <dgm:prSet presAssocID="{E05A8FE9-8959-4416-9BF5-0F03E1A5B80F}" presName="dummy1b" presStyleCnt="0"/>
      <dgm:spPr/>
    </dgm:pt>
    <dgm:pt modelId="{15BDCBB6-1729-4F5E-B171-AA134E2CEA68}" type="pres">
      <dgm:prSet presAssocID="{E05A8FE9-8959-4416-9BF5-0F03E1A5B80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0E0A7-E392-44C0-AFB7-2084E0B0371A}" type="pres">
      <dgm:prSet presAssocID="{E05A8FE9-8959-4416-9BF5-0F03E1A5B80F}" presName="wedge2" presStyleLbl="node1" presStyleIdx="1" presStyleCnt="3" custScaleY="105463" custLinFactNeighborX="1714" custLinFactNeighborY="429"/>
      <dgm:spPr/>
      <dgm:t>
        <a:bodyPr/>
        <a:lstStyle/>
        <a:p>
          <a:endParaRPr lang="ru-RU"/>
        </a:p>
      </dgm:t>
    </dgm:pt>
    <dgm:pt modelId="{CC03BEC9-3072-4300-99DC-4F85327F0027}" type="pres">
      <dgm:prSet presAssocID="{E05A8FE9-8959-4416-9BF5-0F03E1A5B80F}" presName="dummy2a" presStyleCnt="0"/>
      <dgm:spPr/>
    </dgm:pt>
    <dgm:pt modelId="{3482BF07-E369-48E7-A0F3-E35D867DCADB}" type="pres">
      <dgm:prSet presAssocID="{E05A8FE9-8959-4416-9BF5-0F03E1A5B80F}" presName="dummy2b" presStyleCnt="0"/>
      <dgm:spPr/>
    </dgm:pt>
    <dgm:pt modelId="{573A93B1-26BF-4665-ACF7-8B848974654D}" type="pres">
      <dgm:prSet presAssocID="{E05A8FE9-8959-4416-9BF5-0F03E1A5B80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8D5BA-C556-418B-B4B1-77601E456823}" type="pres">
      <dgm:prSet presAssocID="{E05A8FE9-8959-4416-9BF5-0F03E1A5B80F}" presName="wedge3" presStyleLbl="node1" presStyleIdx="2" presStyleCnt="3" custScaleX="116930" custScaleY="104600"/>
      <dgm:spPr/>
      <dgm:t>
        <a:bodyPr/>
        <a:lstStyle/>
        <a:p>
          <a:endParaRPr lang="ru-RU"/>
        </a:p>
      </dgm:t>
    </dgm:pt>
    <dgm:pt modelId="{30935823-F206-432D-812F-DF71517002C9}" type="pres">
      <dgm:prSet presAssocID="{E05A8FE9-8959-4416-9BF5-0F03E1A5B80F}" presName="dummy3a" presStyleCnt="0"/>
      <dgm:spPr/>
    </dgm:pt>
    <dgm:pt modelId="{940357E5-AC3B-4CD9-AFEC-148F1ABC84B0}" type="pres">
      <dgm:prSet presAssocID="{E05A8FE9-8959-4416-9BF5-0F03E1A5B80F}" presName="dummy3b" presStyleCnt="0"/>
      <dgm:spPr/>
    </dgm:pt>
    <dgm:pt modelId="{B5E5999C-B2CC-47A4-8D00-68635D701E3B}" type="pres">
      <dgm:prSet presAssocID="{E05A8FE9-8959-4416-9BF5-0F03E1A5B80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4A870-BEA7-4AD0-A7D7-FF04FD93BD39}" type="pres">
      <dgm:prSet presAssocID="{767EB22F-E508-4FB7-9CDD-3D6FFB720BCD}" presName="arrowWedge1" presStyleLbl="fgSibTrans2D1" presStyleIdx="0" presStyleCnt="3" custLinFactNeighborX="1525" custLinFactNeighborY="-1143"/>
      <dgm:spPr>
        <a:solidFill>
          <a:schemeClr val="accent1">
            <a:lumMod val="60000"/>
            <a:lumOff val="40000"/>
          </a:schemeClr>
        </a:solidFill>
      </dgm:spPr>
    </dgm:pt>
    <dgm:pt modelId="{BA75A23B-EE7E-4281-91EE-928CE1B9564A}" type="pres">
      <dgm:prSet presAssocID="{DCD56DDA-14F6-42DD-BE29-B8E3BDA6B069}" presName="arrowWedge2" presStyleLbl="fgSibTrans2D1" presStyleIdx="1" presStyleCnt="3" custScaleX="101708" custScaleY="103209" custLinFactNeighborX="-1383" custLinFactNeighborY="834"/>
      <dgm:spPr>
        <a:solidFill>
          <a:schemeClr val="tx2">
            <a:lumMod val="60000"/>
            <a:lumOff val="40000"/>
          </a:schemeClr>
        </a:solidFill>
      </dgm:spPr>
    </dgm:pt>
    <dgm:pt modelId="{4E2CAD3F-65BE-4452-8B75-C51169FFF3E4}" type="pres">
      <dgm:prSet presAssocID="{0C4F5097-1574-4C3D-80F3-7EB29795C215}" presName="arrowWedge3" presStyleLbl="fgSibTrans2D1" presStyleIdx="2" presStyleCnt="3" custScaleX="110786" custScaleY="101013"/>
      <dgm:spPr/>
    </dgm:pt>
  </dgm:ptLst>
  <dgm:cxnLst>
    <dgm:cxn modelId="{D819CC90-6A84-462C-9A04-57AC358CDC9A}" type="presOf" srcId="{6ADB71BC-3E7C-4263-A709-A287852D159A}" destId="{15BDCBB6-1729-4F5E-B171-AA134E2CEA68}" srcOrd="1" destOrd="0" presId="urn:microsoft.com/office/officeart/2005/8/layout/cycle8"/>
    <dgm:cxn modelId="{E5CF3900-05D8-4E44-8488-3AED6DB9364C}" type="presOf" srcId="{C12F19F3-FE7B-4EE9-820A-A5A9C8C562DE}" destId="{BA88D5BA-C556-418B-B4B1-77601E456823}" srcOrd="0" destOrd="0" presId="urn:microsoft.com/office/officeart/2005/8/layout/cycle8"/>
    <dgm:cxn modelId="{61FC3F6F-FB7F-4264-909C-009CB88C8160}" type="presOf" srcId="{E05A8FE9-8959-4416-9BF5-0F03E1A5B80F}" destId="{DBB05A5D-F7E8-439F-B9CE-F225C782000C}" srcOrd="0" destOrd="0" presId="urn:microsoft.com/office/officeart/2005/8/layout/cycle8"/>
    <dgm:cxn modelId="{5C55D28A-8B08-4215-9A0D-52380DF667E2}" type="presOf" srcId="{6ADB71BC-3E7C-4263-A709-A287852D159A}" destId="{AF9E63C0-1162-487A-A145-ACCC951D2957}" srcOrd="0" destOrd="0" presId="urn:microsoft.com/office/officeart/2005/8/layout/cycle8"/>
    <dgm:cxn modelId="{1AD88A68-09E7-4D81-803B-C6A51E54C871}" type="presOf" srcId="{191F663C-5D48-4192-A8DB-66E3D024D50D}" destId="{E8E0E0A7-E392-44C0-AFB7-2084E0B0371A}" srcOrd="0" destOrd="0" presId="urn:microsoft.com/office/officeart/2005/8/layout/cycle8"/>
    <dgm:cxn modelId="{6A9B5F5B-E460-4D5D-9B5C-06C8939D23E8}" type="presOf" srcId="{C12F19F3-FE7B-4EE9-820A-A5A9C8C562DE}" destId="{B5E5999C-B2CC-47A4-8D00-68635D701E3B}" srcOrd="1" destOrd="0" presId="urn:microsoft.com/office/officeart/2005/8/layout/cycle8"/>
    <dgm:cxn modelId="{654FE8CC-7756-499D-8101-F2133ABD9D3C}" srcId="{E05A8FE9-8959-4416-9BF5-0F03E1A5B80F}" destId="{6ADB71BC-3E7C-4263-A709-A287852D159A}" srcOrd="0" destOrd="0" parTransId="{95193D98-4A96-4AC0-B0F9-B614CF4C5CB0}" sibTransId="{767EB22F-E508-4FB7-9CDD-3D6FFB720BCD}"/>
    <dgm:cxn modelId="{D4340594-B509-426D-92EC-265845D233E3}" srcId="{E05A8FE9-8959-4416-9BF5-0F03E1A5B80F}" destId="{191F663C-5D48-4192-A8DB-66E3D024D50D}" srcOrd="1" destOrd="0" parTransId="{7CC28750-70CF-4AC1-8F18-E445FE59C79E}" sibTransId="{DCD56DDA-14F6-42DD-BE29-B8E3BDA6B069}"/>
    <dgm:cxn modelId="{BACBE14E-C2E2-4243-AB48-AB4C2F33FDE7}" type="presOf" srcId="{191F663C-5D48-4192-A8DB-66E3D024D50D}" destId="{573A93B1-26BF-4665-ACF7-8B848974654D}" srcOrd="1" destOrd="0" presId="urn:microsoft.com/office/officeart/2005/8/layout/cycle8"/>
    <dgm:cxn modelId="{579AEC18-E543-4260-8A1D-AA0DD53A6009}" srcId="{E05A8FE9-8959-4416-9BF5-0F03E1A5B80F}" destId="{C12F19F3-FE7B-4EE9-820A-A5A9C8C562DE}" srcOrd="2" destOrd="0" parTransId="{853FEC07-7F32-449C-BDFC-23A6EE498B97}" sibTransId="{0C4F5097-1574-4C3D-80F3-7EB29795C215}"/>
    <dgm:cxn modelId="{A77F1E99-5CA3-4F85-AD1F-E88F4BC7C35D}" type="presParOf" srcId="{DBB05A5D-F7E8-439F-B9CE-F225C782000C}" destId="{AF9E63C0-1162-487A-A145-ACCC951D2957}" srcOrd="0" destOrd="0" presId="urn:microsoft.com/office/officeart/2005/8/layout/cycle8"/>
    <dgm:cxn modelId="{C30D1084-A3E0-4BA5-B95C-3189794E3B45}" type="presParOf" srcId="{DBB05A5D-F7E8-439F-B9CE-F225C782000C}" destId="{11244561-A6A5-4DC7-AB0C-C3D3CCEC25CF}" srcOrd="1" destOrd="0" presId="urn:microsoft.com/office/officeart/2005/8/layout/cycle8"/>
    <dgm:cxn modelId="{E5E7F6B8-AAE8-4193-8C2A-476E7A176E77}" type="presParOf" srcId="{DBB05A5D-F7E8-439F-B9CE-F225C782000C}" destId="{E0D44E4D-CA70-4F74-8D76-A4F02D0226A6}" srcOrd="2" destOrd="0" presId="urn:microsoft.com/office/officeart/2005/8/layout/cycle8"/>
    <dgm:cxn modelId="{3C508A38-98B9-49A8-B8AD-C3AAAD57FEED}" type="presParOf" srcId="{DBB05A5D-F7E8-439F-B9CE-F225C782000C}" destId="{15BDCBB6-1729-4F5E-B171-AA134E2CEA68}" srcOrd="3" destOrd="0" presId="urn:microsoft.com/office/officeart/2005/8/layout/cycle8"/>
    <dgm:cxn modelId="{3DEB84B0-2C08-4BE1-8DB0-5F157EFB82F1}" type="presParOf" srcId="{DBB05A5D-F7E8-439F-B9CE-F225C782000C}" destId="{E8E0E0A7-E392-44C0-AFB7-2084E0B0371A}" srcOrd="4" destOrd="0" presId="urn:microsoft.com/office/officeart/2005/8/layout/cycle8"/>
    <dgm:cxn modelId="{2A19EF17-6AB5-421F-8976-7A3F47DDBCE0}" type="presParOf" srcId="{DBB05A5D-F7E8-439F-B9CE-F225C782000C}" destId="{CC03BEC9-3072-4300-99DC-4F85327F0027}" srcOrd="5" destOrd="0" presId="urn:microsoft.com/office/officeart/2005/8/layout/cycle8"/>
    <dgm:cxn modelId="{CDB60ACB-1BD3-4259-B7DD-63393EB6262F}" type="presParOf" srcId="{DBB05A5D-F7E8-439F-B9CE-F225C782000C}" destId="{3482BF07-E369-48E7-A0F3-E35D867DCADB}" srcOrd="6" destOrd="0" presId="urn:microsoft.com/office/officeart/2005/8/layout/cycle8"/>
    <dgm:cxn modelId="{AF574AC2-B62A-4E7D-8982-B78CEE793A24}" type="presParOf" srcId="{DBB05A5D-F7E8-439F-B9CE-F225C782000C}" destId="{573A93B1-26BF-4665-ACF7-8B848974654D}" srcOrd="7" destOrd="0" presId="urn:microsoft.com/office/officeart/2005/8/layout/cycle8"/>
    <dgm:cxn modelId="{AFA0E51F-CF02-4AE6-923E-C3B2E1BE4A7A}" type="presParOf" srcId="{DBB05A5D-F7E8-439F-B9CE-F225C782000C}" destId="{BA88D5BA-C556-418B-B4B1-77601E456823}" srcOrd="8" destOrd="0" presId="urn:microsoft.com/office/officeart/2005/8/layout/cycle8"/>
    <dgm:cxn modelId="{DE042B04-37D1-43DF-A7C9-97B77AA0E4A7}" type="presParOf" srcId="{DBB05A5D-F7E8-439F-B9CE-F225C782000C}" destId="{30935823-F206-432D-812F-DF71517002C9}" srcOrd="9" destOrd="0" presId="urn:microsoft.com/office/officeart/2005/8/layout/cycle8"/>
    <dgm:cxn modelId="{9BEC2517-702B-42ED-AA13-50905F60000E}" type="presParOf" srcId="{DBB05A5D-F7E8-439F-B9CE-F225C782000C}" destId="{940357E5-AC3B-4CD9-AFEC-148F1ABC84B0}" srcOrd="10" destOrd="0" presId="urn:microsoft.com/office/officeart/2005/8/layout/cycle8"/>
    <dgm:cxn modelId="{139AA7D3-C39E-4791-86F8-E81E2E50E0FE}" type="presParOf" srcId="{DBB05A5D-F7E8-439F-B9CE-F225C782000C}" destId="{B5E5999C-B2CC-47A4-8D00-68635D701E3B}" srcOrd="11" destOrd="0" presId="urn:microsoft.com/office/officeart/2005/8/layout/cycle8"/>
    <dgm:cxn modelId="{9706749D-B2EB-4BBA-9ACB-CD315FBFE77E}" type="presParOf" srcId="{DBB05A5D-F7E8-439F-B9CE-F225C782000C}" destId="{9164A870-BEA7-4AD0-A7D7-FF04FD93BD39}" srcOrd="12" destOrd="0" presId="urn:microsoft.com/office/officeart/2005/8/layout/cycle8"/>
    <dgm:cxn modelId="{74A58F35-541B-4EA4-9E11-B64A23D575F2}" type="presParOf" srcId="{DBB05A5D-F7E8-439F-B9CE-F225C782000C}" destId="{BA75A23B-EE7E-4281-91EE-928CE1B9564A}" srcOrd="13" destOrd="0" presId="urn:microsoft.com/office/officeart/2005/8/layout/cycle8"/>
    <dgm:cxn modelId="{957C8BA0-27CB-4D09-87DE-2087BCA92139}" type="presParOf" srcId="{DBB05A5D-F7E8-439F-B9CE-F225C782000C}" destId="{4E2CAD3F-65BE-4452-8B75-C51169FFF3E4}" srcOrd="14" destOrd="0" presId="urn:microsoft.com/office/officeart/2005/8/layout/cycle8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AC6514D-D885-4874-940F-D617C9FF63AB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06E314-55E9-49F0-AEA8-5CF0CB77F007}">
      <dgm:prSet phldrT="[Текст]"/>
      <dgm:spPr/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Патент</a:t>
          </a:r>
          <a:endParaRPr lang="ru-RU" b="1" dirty="0">
            <a:ln>
              <a:solidFill>
                <a:schemeClr val="tx1"/>
              </a:solidFill>
            </a:ln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362AA-AC7A-4A15-B29C-235E7F31C659}" type="parTrans" cxnId="{4424CFFC-3A9E-4103-B844-235D46CADB86}">
      <dgm:prSet/>
      <dgm:spPr/>
      <dgm:t>
        <a:bodyPr/>
        <a:lstStyle/>
        <a:p>
          <a:endParaRPr lang="ru-RU"/>
        </a:p>
      </dgm:t>
    </dgm:pt>
    <dgm:pt modelId="{A17D7DD7-256D-4324-88EA-B80F7ACA2373}" type="sibTrans" cxnId="{4424CFFC-3A9E-4103-B844-235D46CADB86}">
      <dgm:prSet/>
      <dgm:spPr/>
      <dgm:t>
        <a:bodyPr/>
        <a:lstStyle/>
        <a:p>
          <a:endParaRPr lang="ru-RU"/>
        </a:p>
      </dgm:t>
    </dgm:pt>
    <dgm:pt modelId="{91B7CBA9-2549-40A4-9074-C7B1A85934F6}">
      <dgm:prSet phldrT="[Текст]"/>
      <dgm:spPr>
        <a:ln>
          <a:noFill/>
        </a:ln>
      </dgm:spPr>
      <dgm:t>
        <a:bodyPr/>
        <a:lstStyle/>
        <a:p>
          <a:pPr algn="ctr"/>
          <a:r>
            <a:rPr lang="ru-RU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УСН</a:t>
          </a:r>
          <a:endParaRPr lang="ru-RU" b="1" dirty="0">
            <a:ln>
              <a:solidFill>
                <a:schemeClr val="tx1"/>
              </a:solidFill>
            </a:ln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853B5-23A1-411D-A528-C1A6F8A70627}" type="sibTrans" cxnId="{8DEABB60-5FE6-4DDE-BE56-80A68DFCAA9E}">
      <dgm:prSet/>
      <dgm:spPr/>
      <dgm:t>
        <a:bodyPr/>
        <a:lstStyle/>
        <a:p>
          <a:endParaRPr lang="ru-RU"/>
        </a:p>
      </dgm:t>
    </dgm:pt>
    <dgm:pt modelId="{3A53935E-89D7-4786-A4A0-98AFE3E21E03}" type="parTrans" cxnId="{8DEABB60-5FE6-4DDE-BE56-80A68DFCAA9E}">
      <dgm:prSet/>
      <dgm:spPr/>
      <dgm:t>
        <a:bodyPr/>
        <a:lstStyle/>
        <a:p>
          <a:endParaRPr lang="ru-RU"/>
        </a:p>
      </dgm:t>
    </dgm:pt>
    <dgm:pt modelId="{766A62A7-C1BB-4CE7-8160-52820077E272}" type="pres">
      <dgm:prSet presAssocID="{7AC6514D-D885-4874-940F-D617C9FF63A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9F5688-F8AD-4C99-9010-0935159F13D6}" type="pres">
      <dgm:prSet presAssocID="{91B7CBA9-2549-40A4-9074-C7B1A85934F6}" presName="upArrow" presStyleLbl="node1" presStyleIdx="0" presStyleCnt="2" custScaleX="183670" custScaleY="94766"/>
      <dgm:spPr>
        <a:solidFill>
          <a:srgbClr val="3366FF"/>
        </a:solidFill>
      </dgm:spPr>
      <dgm:t>
        <a:bodyPr/>
        <a:lstStyle/>
        <a:p>
          <a:endParaRPr lang="ru-RU"/>
        </a:p>
      </dgm:t>
    </dgm:pt>
    <dgm:pt modelId="{375F82DC-C243-46B8-8523-32C77148A2DA}" type="pres">
      <dgm:prSet presAssocID="{91B7CBA9-2549-40A4-9074-C7B1A85934F6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94310-17DE-4651-BB12-FB25955A1FB3}" type="pres">
      <dgm:prSet presAssocID="{1906E314-55E9-49F0-AEA8-5CF0CB77F007}" presName="downArrow" presStyleLbl="node1" presStyleIdx="1" presStyleCnt="2" custScaleX="188170" custScaleY="93596" custLinFactNeighborX="-6618" custLinFactNeighborY="4483"/>
      <dgm:spPr>
        <a:solidFill>
          <a:srgbClr val="3366FF"/>
        </a:solidFill>
      </dgm:spPr>
      <dgm:t>
        <a:bodyPr/>
        <a:lstStyle/>
        <a:p>
          <a:endParaRPr lang="ru-RU"/>
        </a:p>
      </dgm:t>
    </dgm:pt>
    <dgm:pt modelId="{24E659CE-B584-4852-8B01-18896E8BA000}" type="pres">
      <dgm:prSet presAssocID="{1906E314-55E9-49F0-AEA8-5CF0CB77F00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24CFFC-3A9E-4103-B844-235D46CADB86}" srcId="{7AC6514D-D885-4874-940F-D617C9FF63AB}" destId="{1906E314-55E9-49F0-AEA8-5CF0CB77F007}" srcOrd="1" destOrd="0" parTransId="{A0C362AA-AC7A-4A15-B29C-235E7F31C659}" sibTransId="{A17D7DD7-256D-4324-88EA-B80F7ACA2373}"/>
    <dgm:cxn modelId="{C62B49B0-97EC-4C04-8AD0-8DBA6F7BB007}" type="presOf" srcId="{91B7CBA9-2549-40A4-9074-C7B1A85934F6}" destId="{375F82DC-C243-46B8-8523-32C77148A2DA}" srcOrd="0" destOrd="0" presId="urn:microsoft.com/office/officeart/2005/8/layout/arrow4"/>
    <dgm:cxn modelId="{8DEABB60-5FE6-4DDE-BE56-80A68DFCAA9E}" srcId="{7AC6514D-D885-4874-940F-D617C9FF63AB}" destId="{91B7CBA9-2549-40A4-9074-C7B1A85934F6}" srcOrd="0" destOrd="0" parTransId="{3A53935E-89D7-4786-A4A0-98AFE3E21E03}" sibTransId="{1AA853B5-23A1-411D-A528-C1A6F8A70627}"/>
    <dgm:cxn modelId="{30B2D9AF-3034-4ED1-8159-1C6D9A0D7ADB}" type="presOf" srcId="{1906E314-55E9-49F0-AEA8-5CF0CB77F007}" destId="{24E659CE-B584-4852-8B01-18896E8BA000}" srcOrd="0" destOrd="0" presId="urn:microsoft.com/office/officeart/2005/8/layout/arrow4"/>
    <dgm:cxn modelId="{985F5BC4-9A1C-4727-A749-50CBEF7083F1}" type="presOf" srcId="{7AC6514D-D885-4874-940F-D617C9FF63AB}" destId="{766A62A7-C1BB-4CE7-8160-52820077E272}" srcOrd="0" destOrd="0" presId="urn:microsoft.com/office/officeart/2005/8/layout/arrow4"/>
    <dgm:cxn modelId="{C0F28586-1E44-4F5B-93B0-38AEEB268703}" type="presParOf" srcId="{766A62A7-C1BB-4CE7-8160-52820077E272}" destId="{219F5688-F8AD-4C99-9010-0935159F13D6}" srcOrd="0" destOrd="0" presId="urn:microsoft.com/office/officeart/2005/8/layout/arrow4"/>
    <dgm:cxn modelId="{BDD99811-89CB-4E69-8933-14BBF4E0AA26}" type="presParOf" srcId="{766A62A7-C1BB-4CE7-8160-52820077E272}" destId="{375F82DC-C243-46B8-8523-32C77148A2DA}" srcOrd="1" destOrd="0" presId="urn:microsoft.com/office/officeart/2005/8/layout/arrow4"/>
    <dgm:cxn modelId="{D0FACDE5-D000-4E4B-9356-469E3628EE4F}" type="presParOf" srcId="{766A62A7-C1BB-4CE7-8160-52820077E272}" destId="{C2B94310-17DE-4651-BB12-FB25955A1FB3}" srcOrd="2" destOrd="0" presId="urn:microsoft.com/office/officeart/2005/8/layout/arrow4"/>
    <dgm:cxn modelId="{53289B80-CE1B-4604-AB6E-DDD703B2E9E1}" type="presParOf" srcId="{766A62A7-C1BB-4CE7-8160-52820077E272}" destId="{24E659CE-B584-4852-8B01-18896E8BA00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590381-68DB-4496-B173-044FC295B7A7}" type="doc">
      <dgm:prSet loTypeId="urn:microsoft.com/office/officeart/2005/8/layout/pyramid3" loCatId="pyramid" qsTypeId="urn:microsoft.com/office/officeart/2005/8/quickstyle/3d2" qsCatId="3D" csTypeId="urn:microsoft.com/office/officeart/2005/8/colors/accent1_2" csCatId="accent1" phldr="1"/>
      <dgm:spPr/>
    </dgm:pt>
    <dgm:pt modelId="{253BFB09-10FA-46D6-BB32-40DFA6F9413D}" type="pres">
      <dgm:prSet presAssocID="{8D590381-68DB-4496-B173-044FC295B7A7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1D01160-8376-43ED-8309-88573DB2A92E}" type="presOf" srcId="{8D590381-68DB-4496-B173-044FC295B7A7}" destId="{253BFB09-10FA-46D6-BB32-40DFA6F9413D}" srcOrd="0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C62DF4-A04C-4E91-9D28-C4788CE2656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CADF6F-0A8C-4117-9F89-E8127B2780B1}">
      <dgm:prSet custT="1"/>
      <dgm:spPr/>
      <dgm:t>
        <a:bodyPr/>
        <a:lstStyle/>
        <a:p>
          <a:pPr rtl="0"/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Омский региональный фонд поддержки </a:t>
          </a:r>
          <a:b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развития предпринимательства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F18C0E-BF39-45FA-9FAC-4FBC9B9FD904}" type="parTrans" cxnId="{40984405-A22E-4B79-9825-90630B5C35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A00870B-EB55-47CB-9E05-FB6B41F445DC}" type="sibTrans" cxnId="{40984405-A22E-4B79-9825-90630B5C35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F36494-4531-45FC-A157-DEF9072EA615}">
      <dgm:prSet custT="1"/>
      <dgm:spPr>
        <a:gradFill rotWithShape="0">
          <a:gsLst>
            <a:gs pos="0">
              <a:srgbClr val="FF33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1"/>
        </a:gradFill>
      </dgm:spPr>
      <dgm:t>
        <a:bodyPr/>
        <a:lstStyle/>
        <a:p>
          <a:pPr rtl="0"/>
          <a:r>
            <a:rPr lang="ru-RU" sz="17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Микрокредитная</a:t>
          </a:r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компания Омский региональный фонд </a:t>
          </a:r>
          <a:r>
            <a:rPr lang="ru-RU" sz="17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микрофинансирования</a:t>
          </a:r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субъектов малого             и среднего предпринимательства</a:t>
          </a:r>
          <a:endParaRPr lang="ru-RU" sz="1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D5595E-5FD7-4F6D-B10E-2CCE29D2DB8F}" type="parTrans" cxnId="{B44EDDCD-5539-416E-AC50-021451FC2E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C1AB6D-0A11-4AFB-AB00-EA1F75D5E51B}" type="sibTrans" cxnId="{B44EDDCD-5539-416E-AC50-021451FC2E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0F3AF92-AA8D-4018-B6F4-CCB9ED2BBFD6}">
      <dgm:prSet custT="1"/>
      <dgm:spPr/>
      <dgm:t>
        <a:bodyPr/>
        <a:lstStyle/>
        <a:p>
          <a:pPr rtl="0"/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Бюджетное учреждение </a:t>
          </a:r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Омской </a:t>
          </a:r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области «Омский региональный              бизнес-инкубатор»</a:t>
          </a:r>
          <a:endParaRPr lang="ru-RU" sz="1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A39A4B-4C7E-4F39-A571-CF83F832CFF0}" type="parTrans" cxnId="{FDE1164F-7E83-4AE1-8AAE-5F59FA56104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7134E4-742C-446E-9E2E-477B4AAD611C}" type="sibTrans" cxnId="{FDE1164F-7E83-4AE1-8AAE-5F59FA56104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D5F0E9-524C-44E5-9820-944BEED88AF7}">
      <dgm:prSet custT="1"/>
      <dgm:spPr/>
      <dgm:t>
        <a:bodyPr/>
        <a:lstStyle/>
        <a:p>
          <a:pPr rtl="0"/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Автономная некоммерческая организация </a:t>
          </a:r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Омский центр инноваций социальной сферы»</a:t>
          </a:r>
          <a:endParaRPr lang="ru-RU" sz="1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9C979B-7BC7-4BA6-95A0-506311C9430C}" type="parTrans" cxnId="{206D96AA-451F-4ABE-987A-CB5B0D9B8E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3A0CF6-3268-42F8-B678-84082B0F3BF5}" type="sibTrans" cxnId="{206D96AA-451F-4ABE-987A-CB5B0D9B8E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2EFD9A-DACF-4EA4-8946-2D15B2CF25B7}">
      <dgm:prSet custT="1"/>
      <dgm:spPr/>
      <dgm:t>
        <a:bodyPr/>
        <a:lstStyle/>
        <a:p>
          <a:pPr rtl="0"/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Омский региональный парк информационных технологий</a:t>
          </a:r>
          <a:endParaRPr lang="ru-RU" sz="17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5B7D9C-0B73-4C6E-A6BC-9B1A625F29A7}" type="parTrans" cxnId="{4D034918-E4F7-42F7-A433-171C5D2518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37F0F7-7EBE-47D6-A770-4139B107C869}" type="sibTrans" cxnId="{4D034918-E4F7-42F7-A433-171C5D2518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E46712-635B-449F-8E17-4F82597D0F77}">
      <dgm:prSet custT="1"/>
      <dgm:spPr/>
      <dgm:t>
        <a:bodyPr/>
        <a:lstStyle/>
        <a:p>
          <a:pPr rtl="0"/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 координации поддержки </a:t>
          </a:r>
          <a:r>
            <a:rPr lang="ru-RU" sz="17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экспортно</a:t>
          </a:r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ориентированных субъектов малого и среднего предпринимательства</a:t>
          </a:r>
          <a:endParaRPr lang="ru-RU" sz="1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9E3171-E579-41D3-B635-8A503AA0991F}" type="parTrans" cxnId="{178D9B83-5C1D-4169-889F-36009805207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49603E-88D4-4874-B670-7E5506523A1B}" type="sibTrans" cxnId="{178D9B83-5C1D-4169-889F-36009805207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E167FE-DCE5-47E6-94F3-673922090918}">
      <dgm:prSet custT="1"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FAEB030-FDCB-4E98-91A7-C79F41C1BA17}" type="parTrans" cxnId="{7F705A2E-4918-4FC6-B3FF-A6853F1D5C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726D61-B3CD-444B-87BD-494D64C00463}" type="sibTrans" cxnId="{7F705A2E-4918-4FC6-B3FF-A6853F1D5C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766D14-5F4C-4FC7-8992-FE39BB0AF027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35835740-2EA6-4CCE-A9D5-E0C7B303F39C}" type="parTrans" cxnId="{C1392843-4AB4-4E3F-B159-0360A021D9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331AFB6-C9B6-4CB7-A582-1F206E7126F1}" type="sibTrans" cxnId="{C1392843-4AB4-4E3F-B159-0360A021D9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B9622C-0172-460E-9573-404B96E46502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C936785-479B-40CD-A08E-031D86A32E42}" type="parTrans" cxnId="{41029E8B-343E-4A12-9FFE-98FF4E8A6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92C2F5-61FE-4A6F-B943-0A062D832296}" type="sibTrans" cxnId="{41029E8B-343E-4A12-9FFE-98FF4E8A6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1B18B3-1BEE-4119-99EB-FB76FFCF622A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D20396CF-09D3-4F44-9D33-8025776AF61C}" type="parTrans" cxnId="{37F45D22-C747-47A8-B73D-76BF0F640EA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005605-1667-4FD6-AB99-25C826D2E21F}" type="sibTrans" cxnId="{37F45D22-C747-47A8-B73D-76BF0F640EA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CCEAE4-1E84-4CDF-8F89-0500D902347B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055F6F6A-EDB0-43AD-A0B1-F1165BF5E9BC}" type="parTrans" cxnId="{F6A0AD2D-A3B2-48B6-A75A-697A113BEC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0C5C42-EB45-443F-B3D6-13B61EC37D31}" type="sibTrans" cxnId="{F6A0AD2D-A3B2-48B6-A75A-697A113BEC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F4E28F-D6AF-4B4D-8BD1-E09F99FD3337}">
      <dgm:prSet custT="1"/>
      <dgm:spPr/>
      <dgm:t>
        <a:bodyPr/>
        <a:lstStyle/>
        <a:p>
          <a:pPr rtl="0"/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АО «Агентство развития </a:t>
          </a:r>
          <a:b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инвестиций            Омской области»</a:t>
          </a:r>
          <a:endParaRPr lang="ru-RU" sz="1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C2CB46-809A-48E6-A64B-FBF942CB7A53}" type="parTrans" cxnId="{959A7DF1-E38A-4CCB-BBC0-1A0B428349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015507-7146-4971-903B-ADE3560D64F4}" type="sibTrans" cxnId="{959A7DF1-E38A-4CCB-BBC0-1A0B428349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6422AB4-278C-4D69-8A0A-BE661CD17AB9}" type="pres">
      <dgm:prSet presAssocID="{9CC62DF4-A04C-4E91-9D28-C4788CE265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2B2061-5735-4E83-BFAC-20F807C171FE}" type="pres">
      <dgm:prSet presAssocID="{88CADF6F-0A8C-4117-9F89-E8127B2780B1}" presName="circ1" presStyleLbl="vennNode1" presStyleIdx="0" presStyleCnt="7" custLinFactNeighborX="-29496" custLinFactNeighborY="-7991"/>
      <dgm:spPr>
        <a:solidFill>
          <a:srgbClr val="0070C0">
            <a:alpha val="32000"/>
          </a:srgbClr>
        </a:solidFill>
      </dgm:spPr>
      <dgm:t>
        <a:bodyPr/>
        <a:lstStyle/>
        <a:p>
          <a:endParaRPr lang="ru-RU"/>
        </a:p>
      </dgm:t>
    </dgm:pt>
    <dgm:pt modelId="{9E800FCF-E995-4C1E-B2B4-C251E96DCA1D}" type="pres">
      <dgm:prSet presAssocID="{88CADF6F-0A8C-4117-9F89-E8127B2780B1}" presName="circ1Tx" presStyleLbl="revTx" presStyleIdx="0" presStyleCnt="0" custScaleX="117852" custScaleY="1169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A49C2-2950-4E22-A7AC-27F88A7B9253}" type="pres">
      <dgm:prSet presAssocID="{40F4E28F-D6AF-4B4D-8BD1-E09F99FD3337}" presName="circ2" presStyleLbl="vennNode1" presStyleIdx="1" presStyleCnt="7" custLinFactNeighborX="-1737" custLinFactNeighborY="-20656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14B4893F-D1D9-4A6F-8CE8-5DB222A0EA67}" type="pres">
      <dgm:prSet presAssocID="{40F4E28F-D6AF-4B4D-8BD1-E09F99FD3337}" presName="circ2Tx" presStyleLbl="revTx" presStyleIdx="0" presStyleCnt="0" custScaleX="99028" custScaleY="98120" custLinFactNeighborX="8840" custLinFactNeighborY="-55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C7162-0420-4CFD-A245-CA81942C8397}" type="pres">
      <dgm:prSet presAssocID="{08F36494-4531-45FC-A157-DEF9072EA615}" presName="circ3" presStyleLbl="vennNode1" presStyleIdx="2" presStyleCnt="7" custLinFactNeighborX="16875" custLinFactNeighborY="-19038"/>
      <dgm:spPr>
        <a:solidFill>
          <a:srgbClr val="FF6699">
            <a:alpha val="61000"/>
          </a:srgbClr>
        </a:solidFill>
      </dgm:spPr>
      <dgm:t>
        <a:bodyPr/>
        <a:lstStyle/>
        <a:p>
          <a:endParaRPr lang="ru-RU"/>
        </a:p>
      </dgm:t>
    </dgm:pt>
    <dgm:pt modelId="{29758DC2-240B-4B92-948C-03F82A9C7E31}" type="pres">
      <dgm:prSet presAssocID="{08F36494-4531-45FC-A157-DEF9072EA615}" presName="circ3Tx" presStyleLbl="revTx" presStyleIdx="0" presStyleCnt="0" custScaleX="124642" custScaleY="160984" custLinFactNeighborX="5130" custLinFactNeighborY="-301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80762-FC54-4343-A327-9D47D6536D8F}" type="pres">
      <dgm:prSet presAssocID="{80F3AF92-AA8D-4018-B6F4-CCB9ED2BBFD6}" presName="circ4" presStyleLbl="vennNode1" presStyleIdx="3" presStyleCnt="7" custLinFactNeighborX="13108" custLinFactNeighborY="6168"/>
      <dgm:spPr>
        <a:solidFill>
          <a:schemeClr val="accent1">
            <a:tint val="66000"/>
            <a:satMod val="160000"/>
          </a:schemeClr>
        </a:solidFill>
      </dgm:spPr>
      <dgm:t>
        <a:bodyPr/>
        <a:lstStyle/>
        <a:p>
          <a:endParaRPr lang="ru-RU"/>
        </a:p>
      </dgm:t>
    </dgm:pt>
    <dgm:pt modelId="{98B5C4A0-3057-4D8A-A3CD-428F03BBF703}" type="pres">
      <dgm:prSet presAssocID="{80F3AF92-AA8D-4018-B6F4-CCB9ED2BBFD6}" presName="circ4Tx" presStyleLbl="revTx" presStyleIdx="0" presStyleCnt="0" custScaleX="120680" custLinFactNeighborX="19981" custLinFactNeighborY="-183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36471-2677-4B0B-AED6-D1638593DBD2}" type="pres">
      <dgm:prSet presAssocID="{C0D5F0E9-524C-44E5-9820-944BEED88AF7}" presName="circ5" presStyleLbl="vennNode1" presStyleIdx="4" presStyleCnt="7" custLinFactNeighborX="-19739" custLinFactNeighborY="3144"/>
      <dgm:spPr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D5193659-7762-4623-AAF6-7B913D572309}" type="pres">
      <dgm:prSet presAssocID="{C0D5F0E9-524C-44E5-9820-944BEED88AF7}" presName="circ5Tx" presStyleLbl="revTx" presStyleIdx="0" presStyleCnt="0" custScaleX="135766" custScaleY="122331" custLinFactNeighborX="-15474" custLinFactNeighborY="-160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3645A-A1E2-44B6-882B-7B786CB9EFAD}" type="pres">
      <dgm:prSet presAssocID="{EC2EFD9A-DACF-4EA4-8946-2D15B2CF25B7}" presName="circ6" presStyleLbl="vennNode1" presStyleIdx="5" presStyleCnt="7" custLinFactNeighborX="-14869" custLinFactNeighborY="-14215"/>
      <dgm:spPr>
        <a:solidFill>
          <a:srgbClr val="FF6699">
            <a:alpha val="54000"/>
          </a:srgbClr>
        </a:solidFill>
      </dgm:spPr>
      <dgm:t>
        <a:bodyPr/>
        <a:lstStyle/>
        <a:p>
          <a:endParaRPr lang="ru-RU"/>
        </a:p>
      </dgm:t>
    </dgm:pt>
    <dgm:pt modelId="{675A39E8-95A4-4A57-A843-EDCC337AE264}" type="pres">
      <dgm:prSet presAssocID="{EC2EFD9A-DACF-4EA4-8946-2D15B2CF25B7}" presName="circ6Tx" presStyleLbl="revTx" presStyleIdx="0" presStyleCnt="0" custScaleX="112105" custScaleY="99531" custLinFactNeighborX="-7011" custLinFactNeighborY="-14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5B8ED-0F92-4473-8A73-E189DEE87001}" type="pres">
      <dgm:prSet presAssocID="{1DE46712-635B-449F-8E17-4F82597D0F77}" presName="circ7" presStyleLbl="vennNode1" presStyleIdx="6" presStyleCnt="7" custLinFactNeighborX="31061" custLinFactNeighborY="22254"/>
      <dgm:spPr>
        <a:solidFill>
          <a:srgbClr val="9966FF">
            <a:alpha val="64000"/>
          </a:srgbClr>
        </a:solidFill>
      </dgm:spPr>
      <dgm:t>
        <a:bodyPr/>
        <a:lstStyle/>
        <a:p>
          <a:endParaRPr lang="ru-RU"/>
        </a:p>
      </dgm:t>
    </dgm:pt>
    <dgm:pt modelId="{B64C8EB7-43E1-4CEF-AC70-FA2C3B2A742B}" type="pres">
      <dgm:prSet presAssocID="{1DE46712-635B-449F-8E17-4F82597D0F77}" presName="circ7Tx" presStyleLbl="revTx" presStyleIdx="0" presStyleCnt="0" custScaleX="122920" custScaleY="154756" custLinFactNeighborX="-3793" custLinFactNeighborY="-12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E20DB0-A92F-4ED3-A05B-31F9BB9EBC3F}" type="presOf" srcId="{08F36494-4531-45FC-A157-DEF9072EA615}" destId="{29758DC2-240B-4B92-948C-03F82A9C7E31}" srcOrd="0" destOrd="0" presId="urn:microsoft.com/office/officeart/2005/8/layout/venn1"/>
    <dgm:cxn modelId="{C1392843-4AB4-4E3F-B159-0360A021D928}" srcId="{9CC62DF4-A04C-4E91-9D28-C4788CE26567}" destId="{4F766D14-5F4C-4FC7-8992-FE39BB0AF027}" srcOrd="8" destOrd="0" parTransId="{35835740-2EA6-4CCE-A9D5-E0C7B303F39C}" sibTransId="{A331AFB6-C9B6-4CB7-A582-1F206E7126F1}"/>
    <dgm:cxn modelId="{F6A0AD2D-A3B2-48B6-A75A-697A113BEC52}" srcId="{9CC62DF4-A04C-4E91-9D28-C4788CE26567}" destId="{B9CCEAE4-1E84-4CDF-8F89-0500D902347B}" srcOrd="11" destOrd="0" parTransId="{055F6F6A-EDB0-43AD-A0B1-F1165BF5E9BC}" sibTransId="{060C5C42-EB45-443F-B3D6-13B61EC37D31}"/>
    <dgm:cxn modelId="{4D034918-E4F7-42F7-A433-171C5D251845}" srcId="{9CC62DF4-A04C-4E91-9D28-C4788CE26567}" destId="{EC2EFD9A-DACF-4EA4-8946-2D15B2CF25B7}" srcOrd="5" destOrd="0" parTransId="{035B7D9C-0B73-4C6E-A6BC-9B1A625F29A7}" sibTransId="{6737F0F7-7EBE-47D6-A770-4139B107C869}"/>
    <dgm:cxn modelId="{206D96AA-451F-4ABE-987A-CB5B0D9B8E22}" srcId="{9CC62DF4-A04C-4E91-9D28-C4788CE26567}" destId="{C0D5F0E9-524C-44E5-9820-944BEED88AF7}" srcOrd="4" destOrd="0" parTransId="{4A9C979B-7BC7-4BA6-95A0-506311C9430C}" sibTransId="{293A0CF6-3268-42F8-B678-84082B0F3BF5}"/>
    <dgm:cxn modelId="{40984405-A22E-4B79-9825-90630B5C356A}" srcId="{9CC62DF4-A04C-4E91-9D28-C4788CE26567}" destId="{88CADF6F-0A8C-4117-9F89-E8127B2780B1}" srcOrd="0" destOrd="0" parTransId="{C1F18C0E-BF39-45FA-9FAC-4FBC9B9FD904}" sibTransId="{CA00870B-EB55-47CB-9E05-FB6B41F445DC}"/>
    <dgm:cxn modelId="{C15DC2ED-ACAF-44FA-996A-96C62BF69676}" type="presOf" srcId="{C0D5F0E9-524C-44E5-9820-944BEED88AF7}" destId="{D5193659-7762-4623-AAF6-7B913D572309}" srcOrd="0" destOrd="0" presId="urn:microsoft.com/office/officeart/2005/8/layout/venn1"/>
    <dgm:cxn modelId="{6B10C5A5-DD9B-4003-B9B9-8666D8667EE4}" type="presOf" srcId="{88CADF6F-0A8C-4117-9F89-E8127B2780B1}" destId="{9E800FCF-E995-4C1E-B2B4-C251E96DCA1D}" srcOrd="0" destOrd="0" presId="urn:microsoft.com/office/officeart/2005/8/layout/venn1"/>
    <dgm:cxn modelId="{B44EDDCD-5539-416E-AC50-021451FC2E1B}" srcId="{9CC62DF4-A04C-4E91-9D28-C4788CE26567}" destId="{08F36494-4531-45FC-A157-DEF9072EA615}" srcOrd="2" destOrd="0" parTransId="{A2D5595E-5FD7-4F6D-B10E-2CCE29D2DB8F}" sibTransId="{64C1AB6D-0A11-4AFB-AB00-EA1F75D5E51B}"/>
    <dgm:cxn modelId="{959A7DF1-E38A-4CCB-BBC0-1A0B428349E3}" srcId="{9CC62DF4-A04C-4E91-9D28-C4788CE26567}" destId="{40F4E28F-D6AF-4B4D-8BD1-E09F99FD3337}" srcOrd="1" destOrd="0" parTransId="{0AC2CB46-809A-48E6-A64B-FBF942CB7A53}" sibTransId="{00015507-7146-4971-903B-ADE3560D64F4}"/>
    <dgm:cxn modelId="{D3E306D0-640D-4953-A1F0-075855513B48}" type="presOf" srcId="{80F3AF92-AA8D-4018-B6F4-CCB9ED2BBFD6}" destId="{98B5C4A0-3057-4D8A-A3CD-428F03BBF703}" srcOrd="0" destOrd="0" presId="urn:microsoft.com/office/officeart/2005/8/layout/venn1"/>
    <dgm:cxn modelId="{C808C6B1-A340-40B6-97BD-38DA6EB439EA}" type="presOf" srcId="{EC2EFD9A-DACF-4EA4-8946-2D15B2CF25B7}" destId="{675A39E8-95A4-4A57-A843-EDCC337AE264}" srcOrd="0" destOrd="0" presId="urn:microsoft.com/office/officeart/2005/8/layout/venn1"/>
    <dgm:cxn modelId="{EEEA7DFA-745D-4816-ADFB-FCE4BF07DA4F}" type="presOf" srcId="{9CC62DF4-A04C-4E91-9D28-C4788CE26567}" destId="{C6422AB4-278C-4D69-8A0A-BE661CD17AB9}" srcOrd="0" destOrd="0" presId="urn:microsoft.com/office/officeart/2005/8/layout/venn1"/>
    <dgm:cxn modelId="{7F705A2E-4918-4FC6-B3FF-A6853F1D5CC4}" srcId="{9CC62DF4-A04C-4E91-9D28-C4788CE26567}" destId="{70E167FE-DCE5-47E6-94F3-673922090918}" srcOrd="7" destOrd="0" parTransId="{AFAEB030-FDCB-4E98-91A7-C79F41C1BA17}" sibTransId="{8A726D61-B3CD-444B-87BD-494D64C00463}"/>
    <dgm:cxn modelId="{FDE1164F-7E83-4AE1-8AAE-5F59FA56104F}" srcId="{9CC62DF4-A04C-4E91-9D28-C4788CE26567}" destId="{80F3AF92-AA8D-4018-B6F4-CCB9ED2BBFD6}" srcOrd="3" destOrd="0" parTransId="{5DA39A4B-4C7E-4F39-A571-CF83F832CFF0}" sibTransId="{D37134E4-742C-446E-9E2E-477B4AAD611C}"/>
    <dgm:cxn modelId="{2A2A86FA-E524-4364-BC52-CB1CB73008E1}" type="presOf" srcId="{1DE46712-635B-449F-8E17-4F82597D0F77}" destId="{B64C8EB7-43E1-4CEF-AC70-FA2C3B2A742B}" srcOrd="0" destOrd="0" presId="urn:microsoft.com/office/officeart/2005/8/layout/venn1"/>
    <dgm:cxn modelId="{BC7AC2BA-810E-494B-A242-8095C4236CAB}" type="presOf" srcId="{40F4E28F-D6AF-4B4D-8BD1-E09F99FD3337}" destId="{14B4893F-D1D9-4A6F-8CE8-5DB222A0EA67}" srcOrd="0" destOrd="0" presId="urn:microsoft.com/office/officeart/2005/8/layout/venn1"/>
    <dgm:cxn modelId="{178D9B83-5C1D-4169-889F-360098052075}" srcId="{9CC62DF4-A04C-4E91-9D28-C4788CE26567}" destId="{1DE46712-635B-449F-8E17-4F82597D0F77}" srcOrd="6" destOrd="0" parTransId="{759E3171-E579-41D3-B635-8A503AA0991F}" sibTransId="{9249603E-88D4-4874-B670-7E5506523A1B}"/>
    <dgm:cxn modelId="{37F45D22-C747-47A8-B73D-76BF0F640EAD}" srcId="{9CC62DF4-A04C-4E91-9D28-C4788CE26567}" destId="{571B18B3-1BEE-4119-99EB-FB76FFCF622A}" srcOrd="10" destOrd="0" parTransId="{D20396CF-09D3-4F44-9D33-8025776AF61C}" sibTransId="{1A005605-1667-4FD6-AB99-25C826D2E21F}"/>
    <dgm:cxn modelId="{41029E8B-343E-4A12-9FFE-98FF4E8A6587}" srcId="{9CC62DF4-A04C-4E91-9D28-C4788CE26567}" destId="{D9B9622C-0172-460E-9573-404B96E46502}" srcOrd="9" destOrd="0" parTransId="{2C936785-479B-40CD-A08E-031D86A32E42}" sibTransId="{0C92C2F5-61FE-4A6F-B943-0A062D832296}"/>
    <dgm:cxn modelId="{D08C33AD-5426-425A-B14D-954C715DFF2A}" type="presParOf" srcId="{C6422AB4-278C-4D69-8A0A-BE661CD17AB9}" destId="{F42B2061-5735-4E83-BFAC-20F807C171FE}" srcOrd="0" destOrd="0" presId="urn:microsoft.com/office/officeart/2005/8/layout/venn1"/>
    <dgm:cxn modelId="{6C37268D-7C3F-4A98-B3A0-EFF2B97112B8}" type="presParOf" srcId="{C6422AB4-278C-4D69-8A0A-BE661CD17AB9}" destId="{9E800FCF-E995-4C1E-B2B4-C251E96DCA1D}" srcOrd="1" destOrd="0" presId="urn:microsoft.com/office/officeart/2005/8/layout/venn1"/>
    <dgm:cxn modelId="{4696836B-2B60-45B9-AC9C-AD8E5621571C}" type="presParOf" srcId="{C6422AB4-278C-4D69-8A0A-BE661CD17AB9}" destId="{2A4A49C2-2950-4E22-A7AC-27F88A7B9253}" srcOrd="2" destOrd="0" presId="urn:microsoft.com/office/officeart/2005/8/layout/venn1"/>
    <dgm:cxn modelId="{6B822E28-9224-4F2A-9D4D-6F661430EFAC}" type="presParOf" srcId="{C6422AB4-278C-4D69-8A0A-BE661CD17AB9}" destId="{14B4893F-D1D9-4A6F-8CE8-5DB222A0EA67}" srcOrd="3" destOrd="0" presId="urn:microsoft.com/office/officeart/2005/8/layout/venn1"/>
    <dgm:cxn modelId="{E50FEF14-FD5D-4E00-9C18-E812531CE26E}" type="presParOf" srcId="{C6422AB4-278C-4D69-8A0A-BE661CD17AB9}" destId="{D75C7162-0420-4CFD-A245-CA81942C8397}" srcOrd="4" destOrd="0" presId="urn:microsoft.com/office/officeart/2005/8/layout/venn1"/>
    <dgm:cxn modelId="{7764DA3D-35F6-4ECD-835F-896970C4CFD4}" type="presParOf" srcId="{C6422AB4-278C-4D69-8A0A-BE661CD17AB9}" destId="{29758DC2-240B-4B92-948C-03F82A9C7E31}" srcOrd="5" destOrd="0" presId="urn:microsoft.com/office/officeart/2005/8/layout/venn1"/>
    <dgm:cxn modelId="{08A28A5B-16CE-4E09-8A52-B4F19B95CE11}" type="presParOf" srcId="{C6422AB4-278C-4D69-8A0A-BE661CD17AB9}" destId="{78080762-FC54-4343-A327-9D47D6536D8F}" srcOrd="6" destOrd="0" presId="urn:microsoft.com/office/officeart/2005/8/layout/venn1"/>
    <dgm:cxn modelId="{E929AFFA-027D-42C2-BD70-F21D612DF748}" type="presParOf" srcId="{C6422AB4-278C-4D69-8A0A-BE661CD17AB9}" destId="{98B5C4A0-3057-4D8A-A3CD-428F03BBF703}" srcOrd="7" destOrd="0" presId="urn:microsoft.com/office/officeart/2005/8/layout/venn1"/>
    <dgm:cxn modelId="{9802204A-9905-42F8-B640-FB883DEF75ED}" type="presParOf" srcId="{C6422AB4-278C-4D69-8A0A-BE661CD17AB9}" destId="{20236471-2677-4B0B-AED6-D1638593DBD2}" srcOrd="8" destOrd="0" presId="urn:microsoft.com/office/officeart/2005/8/layout/venn1"/>
    <dgm:cxn modelId="{79B3D435-FF47-48C0-8042-845D5FEC7FE8}" type="presParOf" srcId="{C6422AB4-278C-4D69-8A0A-BE661CD17AB9}" destId="{D5193659-7762-4623-AAF6-7B913D572309}" srcOrd="9" destOrd="0" presId="urn:microsoft.com/office/officeart/2005/8/layout/venn1"/>
    <dgm:cxn modelId="{DDE8522D-9C3C-40DD-95EC-36819EEC8986}" type="presParOf" srcId="{C6422AB4-278C-4D69-8A0A-BE661CD17AB9}" destId="{3483645A-A1E2-44B6-882B-7B786CB9EFAD}" srcOrd="10" destOrd="0" presId="urn:microsoft.com/office/officeart/2005/8/layout/venn1"/>
    <dgm:cxn modelId="{F13B4DC5-B44E-4E5F-AADD-9C6369EFCA8E}" type="presParOf" srcId="{C6422AB4-278C-4D69-8A0A-BE661CD17AB9}" destId="{675A39E8-95A4-4A57-A843-EDCC337AE264}" srcOrd="11" destOrd="0" presId="urn:microsoft.com/office/officeart/2005/8/layout/venn1"/>
    <dgm:cxn modelId="{1B7E183E-4C93-490A-951B-F8B727F14EA1}" type="presParOf" srcId="{C6422AB4-278C-4D69-8A0A-BE661CD17AB9}" destId="{A605B8ED-0F92-4473-8A73-E189DEE87001}" srcOrd="12" destOrd="0" presId="urn:microsoft.com/office/officeart/2005/8/layout/venn1"/>
    <dgm:cxn modelId="{CCFA3347-E478-4303-8295-612FD5FBD301}" type="presParOf" srcId="{C6422AB4-278C-4D69-8A0A-BE661CD17AB9}" destId="{B64C8EB7-43E1-4CEF-AC70-FA2C3B2A742B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3206FA-DE36-4F66-8CEF-D1794110D23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5CD598-3E7E-41AB-9F54-529D8F3C0C7D}">
      <dgm:prSet custT="1"/>
      <dgm:spPr>
        <a:gradFill flip="none" rotWithShape="0">
          <a:gsLst>
            <a:gs pos="0">
              <a:srgbClr val="FF6699">
                <a:tint val="66000"/>
                <a:satMod val="160000"/>
              </a:srgbClr>
            </a:gs>
            <a:gs pos="50000">
              <a:srgbClr val="FF6699">
                <a:tint val="44500"/>
                <a:satMod val="160000"/>
              </a:srgbClr>
            </a:gs>
            <a:gs pos="100000">
              <a:srgbClr val="FF66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 оплате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9F520A6-0BD9-4996-922A-5940A733D381}" type="parTrans" cxnId="{4C5F71D2-F156-4F74-9539-5B50290C6553}">
      <dgm:prSet/>
      <dgm:spPr/>
      <dgm:t>
        <a:bodyPr/>
        <a:lstStyle/>
        <a:p>
          <a:endParaRPr lang="ru-RU"/>
        </a:p>
      </dgm:t>
    </dgm:pt>
    <dgm:pt modelId="{D8D5C926-1086-40B6-88AC-63AF269791B7}" type="sibTrans" cxnId="{4C5F71D2-F156-4F74-9539-5B50290C6553}">
      <dgm:prSet/>
      <dgm:spPr/>
      <dgm:t>
        <a:bodyPr/>
        <a:lstStyle/>
        <a:p>
          <a:endParaRPr lang="ru-RU"/>
        </a:p>
      </dgm:t>
    </dgm:pt>
    <dgm:pt modelId="{F5857D27-A454-415C-ABC0-4CC0EAA91646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ru-RU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коммунальных платежей, в том числе за потребленную электроэнергию, теплоснабжение, газоснабжение,          водоснабжение и водоотведение </a:t>
          </a:r>
          <a:endParaRPr lang="ru-RU" sz="19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1A014C-2775-4968-82C3-804E7773DC1B}" type="parTrans" cxnId="{EA24E34C-AC8E-4DB5-B426-15E162F52E56}">
      <dgm:prSet/>
      <dgm:spPr/>
      <dgm:t>
        <a:bodyPr/>
        <a:lstStyle/>
        <a:p>
          <a:endParaRPr lang="ru-RU"/>
        </a:p>
      </dgm:t>
    </dgm:pt>
    <dgm:pt modelId="{21E773DF-B750-49C8-BCE0-ECA24CC32F0F}" type="sibTrans" cxnId="{EA24E34C-AC8E-4DB5-B426-15E162F52E56}">
      <dgm:prSet/>
      <dgm:spPr/>
      <dgm:t>
        <a:bodyPr/>
        <a:lstStyle/>
        <a:p>
          <a:endParaRPr lang="ru-RU"/>
        </a:p>
      </dgm:t>
    </dgm:pt>
    <dgm:pt modelId="{FD61BB0C-F935-4FD4-BB89-A51F3F61A190}" type="pres">
      <dgm:prSet presAssocID="{893206FA-DE36-4F66-8CEF-D1794110D2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11CBC-CEE5-4421-94E5-790576B85E03}" type="pres">
      <dgm:prSet presAssocID="{E65CD598-3E7E-41AB-9F54-529D8F3C0C7D}" presName="composite" presStyleCnt="0"/>
      <dgm:spPr/>
    </dgm:pt>
    <dgm:pt modelId="{C58C8C14-08A0-4498-BF14-76745F9FE9EA}" type="pres">
      <dgm:prSet presAssocID="{E65CD598-3E7E-41AB-9F54-529D8F3C0C7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CF047-897B-429D-850D-39C1B76881F8}" type="pres">
      <dgm:prSet presAssocID="{E65CD598-3E7E-41AB-9F54-529D8F3C0C7D}" presName="descendantText" presStyleLbl="alignAcc1" presStyleIdx="0" presStyleCnt="1" custLinFactNeighborX="-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66D175-3878-463E-8F8C-D49E5C8684FF}" type="presOf" srcId="{E65CD598-3E7E-41AB-9F54-529D8F3C0C7D}" destId="{C58C8C14-08A0-4498-BF14-76745F9FE9EA}" srcOrd="0" destOrd="0" presId="urn:microsoft.com/office/officeart/2005/8/layout/chevron2"/>
    <dgm:cxn modelId="{EA24E34C-AC8E-4DB5-B426-15E162F52E56}" srcId="{E65CD598-3E7E-41AB-9F54-529D8F3C0C7D}" destId="{F5857D27-A454-415C-ABC0-4CC0EAA91646}" srcOrd="0" destOrd="0" parTransId="{E11A014C-2775-4968-82C3-804E7773DC1B}" sibTransId="{21E773DF-B750-49C8-BCE0-ECA24CC32F0F}"/>
    <dgm:cxn modelId="{0F0546B5-547F-4DB1-8E71-0CD1C06C702F}" type="presOf" srcId="{F5857D27-A454-415C-ABC0-4CC0EAA91646}" destId="{DA3CF047-897B-429D-850D-39C1B76881F8}" srcOrd="0" destOrd="0" presId="urn:microsoft.com/office/officeart/2005/8/layout/chevron2"/>
    <dgm:cxn modelId="{A2BCDA46-A452-456F-BAD6-C922649349D3}" type="presOf" srcId="{893206FA-DE36-4F66-8CEF-D1794110D230}" destId="{FD61BB0C-F935-4FD4-BB89-A51F3F61A190}" srcOrd="0" destOrd="0" presId="urn:microsoft.com/office/officeart/2005/8/layout/chevron2"/>
    <dgm:cxn modelId="{4C5F71D2-F156-4F74-9539-5B50290C6553}" srcId="{893206FA-DE36-4F66-8CEF-D1794110D230}" destId="{E65CD598-3E7E-41AB-9F54-529D8F3C0C7D}" srcOrd="0" destOrd="0" parTransId="{D9F520A6-0BD9-4996-922A-5940A733D381}" sibTransId="{D8D5C926-1086-40B6-88AC-63AF269791B7}"/>
    <dgm:cxn modelId="{8F2E7FFB-3930-485C-9183-029369A62B26}" type="presParOf" srcId="{FD61BB0C-F935-4FD4-BB89-A51F3F61A190}" destId="{15111CBC-CEE5-4421-94E5-790576B85E03}" srcOrd="0" destOrd="0" presId="urn:microsoft.com/office/officeart/2005/8/layout/chevron2"/>
    <dgm:cxn modelId="{400BD430-82D2-4F08-9CAC-2AC0D8C554B0}" type="presParOf" srcId="{15111CBC-CEE5-4421-94E5-790576B85E03}" destId="{C58C8C14-08A0-4498-BF14-76745F9FE9EA}" srcOrd="0" destOrd="0" presId="urn:microsoft.com/office/officeart/2005/8/layout/chevron2"/>
    <dgm:cxn modelId="{8E810333-1AB0-41EC-A166-EF467EB3D6D7}" type="presParOf" srcId="{15111CBC-CEE5-4421-94E5-790576B85E03}" destId="{DA3CF047-897B-429D-850D-39C1B76881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3206FA-DE36-4F66-8CEF-D1794110D23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5CD598-3E7E-41AB-9F54-529D8F3C0C7D}">
      <dgm:prSet custT="1"/>
      <dgm:spPr>
        <a:gradFill flip="none" rotWithShape="0">
          <a:gsLst>
            <a:gs pos="0">
              <a:srgbClr val="FF6699">
                <a:tint val="66000"/>
                <a:satMod val="160000"/>
              </a:srgbClr>
            </a:gs>
            <a:gs pos="50000">
              <a:srgbClr val="FF6699">
                <a:tint val="44500"/>
                <a:satMod val="160000"/>
              </a:srgbClr>
            </a:gs>
            <a:gs pos="100000">
              <a:srgbClr val="FF66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 оплате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9F520A6-0BD9-4996-922A-5940A733D381}" type="parTrans" cxnId="{4C5F71D2-F156-4F74-9539-5B50290C6553}">
      <dgm:prSet/>
      <dgm:spPr/>
      <dgm:t>
        <a:bodyPr/>
        <a:lstStyle/>
        <a:p>
          <a:endParaRPr lang="ru-RU"/>
        </a:p>
      </dgm:t>
    </dgm:pt>
    <dgm:pt modelId="{D8D5C926-1086-40B6-88AC-63AF269791B7}" type="sibTrans" cxnId="{4C5F71D2-F156-4F74-9539-5B50290C6553}">
      <dgm:prSet/>
      <dgm:spPr/>
      <dgm:t>
        <a:bodyPr/>
        <a:lstStyle/>
        <a:p>
          <a:endParaRPr lang="ru-RU"/>
        </a:p>
      </dgm:t>
    </dgm:pt>
    <dgm:pt modelId="{F5857D27-A454-415C-ABC0-4CC0EAA91646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ru-RU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 арендованные земельные участки, недвижимое имущество, используемое для ведения бизнеса </a:t>
          </a:r>
          <a:endParaRPr lang="ru-RU" sz="1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1A014C-2775-4968-82C3-804E7773DC1B}" type="parTrans" cxnId="{EA24E34C-AC8E-4DB5-B426-15E162F52E56}">
      <dgm:prSet/>
      <dgm:spPr/>
      <dgm:t>
        <a:bodyPr/>
        <a:lstStyle/>
        <a:p>
          <a:endParaRPr lang="ru-RU"/>
        </a:p>
      </dgm:t>
    </dgm:pt>
    <dgm:pt modelId="{21E773DF-B750-49C8-BCE0-ECA24CC32F0F}" type="sibTrans" cxnId="{EA24E34C-AC8E-4DB5-B426-15E162F52E56}">
      <dgm:prSet/>
      <dgm:spPr/>
      <dgm:t>
        <a:bodyPr/>
        <a:lstStyle/>
        <a:p>
          <a:endParaRPr lang="ru-RU"/>
        </a:p>
      </dgm:t>
    </dgm:pt>
    <dgm:pt modelId="{FD61BB0C-F935-4FD4-BB89-A51F3F61A190}" type="pres">
      <dgm:prSet presAssocID="{893206FA-DE36-4F66-8CEF-D1794110D2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11CBC-CEE5-4421-94E5-790576B85E03}" type="pres">
      <dgm:prSet presAssocID="{E65CD598-3E7E-41AB-9F54-529D8F3C0C7D}" presName="composite" presStyleCnt="0"/>
      <dgm:spPr/>
    </dgm:pt>
    <dgm:pt modelId="{C58C8C14-08A0-4498-BF14-76745F9FE9EA}" type="pres">
      <dgm:prSet presAssocID="{E65CD598-3E7E-41AB-9F54-529D8F3C0C7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CF047-897B-429D-850D-39C1B76881F8}" type="pres">
      <dgm:prSet presAssocID="{E65CD598-3E7E-41AB-9F54-529D8F3C0C7D}" presName="descendantText" presStyleLbl="alignAcc1" presStyleIdx="0" presStyleCnt="1" custScaleX="97962" custLinFactNeighborX="-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C5C7B-21EF-4716-B8E1-356BC1A6AC0E}" type="presOf" srcId="{F5857D27-A454-415C-ABC0-4CC0EAA91646}" destId="{DA3CF047-897B-429D-850D-39C1B76881F8}" srcOrd="0" destOrd="0" presId="urn:microsoft.com/office/officeart/2005/8/layout/chevron2"/>
    <dgm:cxn modelId="{EA24E34C-AC8E-4DB5-B426-15E162F52E56}" srcId="{E65CD598-3E7E-41AB-9F54-529D8F3C0C7D}" destId="{F5857D27-A454-415C-ABC0-4CC0EAA91646}" srcOrd="0" destOrd="0" parTransId="{E11A014C-2775-4968-82C3-804E7773DC1B}" sibTransId="{21E773DF-B750-49C8-BCE0-ECA24CC32F0F}"/>
    <dgm:cxn modelId="{58887284-6990-4DCF-B7F0-BFD2A15E82CD}" type="presOf" srcId="{E65CD598-3E7E-41AB-9F54-529D8F3C0C7D}" destId="{C58C8C14-08A0-4498-BF14-76745F9FE9EA}" srcOrd="0" destOrd="0" presId="urn:microsoft.com/office/officeart/2005/8/layout/chevron2"/>
    <dgm:cxn modelId="{CB566261-EC9C-4D75-A86E-4E3513E9C3DF}" type="presOf" srcId="{893206FA-DE36-4F66-8CEF-D1794110D230}" destId="{FD61BB0C-F935-4FD4-BB89-A51F3F61A190}" srcOrd="0" destOrd="0" presId="urn:microsoft.com/office/officeart/2005/8/layout/chevron2"/>
    <dgm:cxn modelId="{4C5F71D2-F156-4F74-9539-5B50290C6553}" srcId="{893206FA-DE36-4F66-8CEF-D1794110D230}" destId="{E65CD598-3E7E-41AB-9F54-529D8F3C0C7D}" srcOrd="0" destOrd="0" parTransId="{D9F520A6-0BD9-4996-922A-5940A733D381}" sibTransId="{D8D5C926-1086-40B6-88AC-63AF269791B7}"/>
    <dgm:cxn modelId="{3BC72B90-4DE2-4859-9498-784AEDDD673B}" type="presParOf" srcId="{FD61BB0C-F935-4FD4-BB89-A51F3F61A190}" destId="{15111CBC-CEE5-4421-94E5-790576B85E03}" srcOrd="0" destOrd="0" presId="urn:microsoft.com/office/officeart/2005/8/layout/chevron2"/>
    <dgm:cxn modelId="{375F6D0D-8A4D-4B0D-8307-10FC1E756D31}" type="presParOf" srcId="{15111CBC-CEE5-4421-94E5-790576B85E03}" destId="{C58C8C14-08A0-4498-BF14-76745F9FE9EA}" srcOrd="0" destOrd="0" presId="urn:microsoft.com/office/officeart/2005/8/layout/chevron2"/>
    <dgm:cxn modelId="{C93E6E3A-72E1-4155-99B7-08ECD6CE1285}" type="presParOf" srcId="{15111CBC-CEE5-4421-94E5-790576B85E03}" destId="{DA3CF047-897B-429D-850D-39C1B76881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3206FA-DE36-4F66-8CEF-D1794110D23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5CD598-3E7E-41AB-9F54-529D8F3C0C7D}">
      <dgm:prSet custT="1"/>
      <dgm:spPr>
        <a:gradFill flip="none" rotWithShape="0">
          <a:gsLst>
            <a:gs pos="0">
              <a:srgbClr val="FF6699">
                <a:tint val="66000"/>
                <a:satMod val="160000"/>
              </a:srgbClr>
            </a:gs>
            <a:gs pos="50000">
              <a:srgbClr val="FF6699">
                <a:tint val="44500"/>
                <a:satMod val="160000"/>
              </a:srgbClr>
            </a:gs>
            <a:gs pos="100000">
              <a:srgbClr val="FF66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 оплате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9F520A6-0BD9-4996-922A-5940A733D381}" type="parTrans" cxnId="{4C5F71D2-F156-4F74-9539-5B50290C6553}">
      <dgm:prSet/>
      <dgm:spPr/>
      <dgm:t>
        <a:bodyPr/>
        <a:lstStyle/>
        <a:p>
          <a:endParaRPr lang="ru-RU"/>
        </a:p>
      </dgm:t>
    </dgm:pt>
    <dgm:pt modelId="{D8D5C926-1086-40B6-88AC-63AF269791B7}" type="sibTrans" cxnId="{4C5F71D2-F156-4F74-9539-5B50290C6553}">
      <dgm:prSet/>
      <dgm:spPr/>
      <dgm:t>
        <a:bodyPr/>
        <a:lstStyle/>
        <a:p>
          <a:endParaRPr lang="ru-RU"/>
        </a:p>
      </dgm:t>
    </dgm:pt>
    <dgm:pt modelId="{F5857D27-A454-415C-ABC0-4CC0EAA91646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 компенсацию части затрат на приобретение основных средств 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1A014C-2775-4968-82C3-804E7773DC1B}" type="parTrans" cxnId="{EA24E34C-AC8E-4DB5-B426-15E162F52E56}">
      <dgm:prSet/>
      <dgm:spPr/>
      <dgm:t>
        <a:bodyPr/>
        <a:lstStyle/>
        <a:p>
          <a:endParaRPr lang="ru-RU"/>
        </a:p>
      </dgm:t>
    </dgm:pt>
    <dgm:pt modelId="{21E773DF-B750-49C8-BCE0-ECA24CC32F0F}" type="sibTrans" cxnId="{EA24E34C-AC8E-4DB5-B426-15E162F52E56}">
      <dgm:prSet/>
      <dgm:spPr/>
      <dgm:t>
        <a:bodyPr/>
        <a:lstStyle/>
        <a:p>
          <a:endParaRPr lang="ru-RU"/>
        </a:p>
      </dgm:t>
    </dgm:pt>
    <dgm:pt modelId="{FD61BB0C-F935-4FD4-BB89-A51F3F61A190}" type="pres">
      <dgm:prSet presAssocID="{893206FA-DE36-4F66-8CEF-D1794110D2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11CBC-CEE5-4421-94E5-790576B85E03}" type="pres">
      <dgm:prSet presAssocID="{E65CD598-3E7E-41AB-9F54-529D8F3C0C7D}" presName="composite" presStyleCnt="0"/>
      <dgm:spPr/>
    </dgm:pt>
    <dgm:pt modelId="{C58C8C14-08A0-4498-BF14-76745F9FE9EA}" type="pres">
      <dgm:prSet presAssocID="{E65CD598-3E7E-41AB-9F54-529D8F3C0C7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CF047-897B-429D-850D-39C1B76881F8}" type="pres">
      <dgm:prSet presAssocID="{E65CD598-3E7E-41AB-9F54-529D8F3C0C7D}" presName="descendantText" presStyleLbl="alignAcc1" presStyleIdx="0" presStyleCnt="1" custScaleX="97962" custLinFactNeighborX="-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4E34C-AC8E-4DB5-B426-15E162F52E56}" srcId="{E65CD598-3E7E-41AB-9F54-529D8F3C0C7D}" destId="{F5857D27-A454-415C-ABC0-4CC0EAA91646}" srcOrd="0" destOrd="0" parTransId="{E11A014C-2775-4968-82C3-804E7773DC1B}" sibTransId="{21E773DF-B750-49C8-BCE0-ECA24CC32F0F}"/>
    <dgm:cxn modelId="{3A7F7371-EBB2-4EE9-825F-B97795EBC493}" type="presOf" srcId="{E65CD598-3E7E-41AB-9F54-529D8F3C0C7D}" destId="{C58C8C14-08A0-4498-BF14-76745F9FE9EA}" srcOrd="0" destOrd="0" presId="urn:microsoft.com/office/officeart/2005/8/layout/chevron2"/>
    <dgm:cxn modelId="{4C5F71D2-F156-4F74-9539-5B50290C6553}" srcId="{893206FA-DE36-4F66-8CEF-D1794110D230}" destId="{E65CD598-3E7E-41AB-9F54-529D8F3C0C7D}" srcOrd="0" destOrd="0" parTransId="{D9F520A6-0BD9-4996-922A-5940A733D381}" sibTransId="{D8D5C926-1086-40B6-88AC-63AF269791B7}"/>
    <dgm:cxn modelId="{05AB7351-2A34-4D0D-BEDB-9E28B47CDBE4}" type="presOf" srcId="{893206FA-DE36-4F66-8CEF-D1794110D230}" destId="{FD61BB0C-F935-4FD4-BB89-A51F3F61A190}" srcOrd="0" destOrd="0" presId="urn:microsoft.com/office/officeart/2005/8/layout/chevron2"/>
    <dgm:cxn modelId="{E5D127B7-50B6-40FC-BCFF-7A8A9A5256F8}" type="presOf" srcId="{F5857D27-A454-415C-ABC0-4CC0EAA91646}" destId="{DA3CF047-897B-429D-850D-39C1B76881F8}" srcOrd="0" destOrd="0" presId="urn:microsoft.com/office/officeart/2005/8/layout/chevron2"/>
    <dgm:cxn modelId="{19108EDB-ED70-4E0F-8F03-6B848AD32711}" type="presParOf" srcId="{FD61BB0C-F935-4FD4-BB89-A51F3F61A190}" destId="{15111CBC-CEE5-4421-94E5-790576B85E03}" srcOrd="0" destOrd="0" presId="urn:microsoft.com/office/officeart/2005/8/layout/chevron2"/>
    <dgm:cxn modelId="{738B3F70-4FAD-4DCF-9364-B1D76CDA217C}" type="presParOf" srcId="{15111CBC-CEE5-4421-94E5-790576B85E03}" destId="{C58C8C14-08A0-4498-BF14-76745F9FE9EA}" srcOrd="0" destOrd="0" presId="urn:microsoft.com/office/officeart/2005/8/layout/chevron2"/>
    <dgm:cxn modelId="{C758183C-FFE9-4B78-8560-A6F88AA100FC}" type="presParOf" srcId="{15111CBC-CEE5-4421-94E5-790576B85E03}" destId="{DA3CF047-897B-429D-850D-39C1B76881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5EEBE3-6F75-4842-8AB8-15F0C52776E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C2ECED-23B0-4F96-B6E1-7B8BF1CBD1E3}">
      <dgm:prSet phldrT="[Текст]" custT="1"/>
      <dgm:spPr>
        <a:gradFill flip="none" rotWithShape="0">
          <a:gsLst>
            <a:gs pos="0">
              <a:srgbClr val="FF6699">
                <a:tint val="66000"/>
                <a:satMod val="160000"/>
              </a:srgbClr>
            </a:gs>
            <a:gs pos="50000">
              <a:srgbClr val="FF6699">
                <a:tint val="44500"/>
                <a:satMod val="160000"/>
              </a:srgbClr>
            </a:gs>
            <a:gs pos="100000">
              <a:srgbClr val="FF66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оплате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17724-5699-42EB-8847-11291E00BB6B}" type="parTrans" cxnId="{DF47615B-671B-42F6-BF22-0AAC262D6339}">
      <dgm:prSet/>
      <dgm:spPr/>
      <dgm:t>
        <a:bodyPr/>
        <a:lstStyle/>
        <a:p>
          <a:endParaRPr lang="ru-RU"/>
        </a:p>
      </dgm:t>
    </dgm:pt>
    <dgm:pt modelId="{24E2C28B-040E-4F28-83D1-78665EF8C7EE}" type="sibTrans" cxnId="{DF47615B-671B-42F6-BF22-0AAC262D6339}">
      <dgm:prSet/>
      <dgm:spPr/>
      <dgm:t>
        <a:bodyPr/>
        <a:lstStyle/>
        <a:p>
          <a:endParaRPr lang="ru-RU"/>
        </a:p>
      </dgm:t>
    </dgm:pt>
    <dgm:pt modelId="{1108589B-850F-4328-BAC9-C1BC716ACB8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возмещение части затрат за участие 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0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ярмарочно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-выставочных мероприятиях в 2023 году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889CA0-D04C-4B62-A2F2-E76EABA5D397}" type="parTrans" cxnId="{1A161692-4505-458B-8A8D-33151D1B27DC}">
      <dgm:prSet/>
      <dgm:spPr/>
      <dgm:t>
        <a:bodyPr/>
        <a:lstStyle/>
        <a:p>
          <a:endParaRPr lang="ru-RU"/>
        </a:p>
      </dgm:t>
    </dgm:pt>
    <dgm:pt modelId="{CF9E42DB-46C2-49B7-A472-81007B4011E0}" type="sibTrans" cxnId="{1A161692-4505-458B-8A8D-33151D1B27DC}">
      <dgm:prSet/>
      <dgm:spPr/>
      <dgm:t>
        <a:bodyPr/>
        <a:lstStyle/>
        <a:p>
          <a:endParaRPr lang="ru-RU"/>
        </a:p>
      </dgm:t>
    </dgm:pt>
    <dgm:pt modelId="{04F972C2-3E1E-43DC-9C81-11F0A6636618}" type="pres">
      <dgm:prSet presAssocID="{565EEBE3-6F75-4842-8AB8-15F0C52776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7307A2-C599-4CB7-B755-3D6FCF6B80D6}" type="pres">
      <dgm:prSet presAssocID="{02C2ECED-23B0-4F96-B6E1-7B8BF1CBD1E3}" presName="composite" presStyleCnt="0"/>
      <dgm:spPr/>
    </dgm:pt>
    <dgm:pt modelId="{C413A828-E5BA-40C2-9986-8E2D4FCF11BB}" type="pres">
      <dgm:prSet presAssocID="{02C2ECED-23B0-4F96-B6E1-7B8BF1CBD1E3}" presName="parentText" presStyleLbl="alignNode1" presStyleIdx="0" presStyleCnt="1" custLinFactNeighborY="-4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C73FC-E13E-47B5-9BD1-AD0ABC58E78B}" type="pres">
      <dgm:prSet presAssocID="{02C2ECED-23B0-4F96-B6E1-7B8BF1CBD1E3}" presName="descendantText" presStyleLbl="alignAcc1" presStyleIdx="0" presStyleCnt="1" custScaleY="123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5BF26-FCB3-4E15-8518-C23CF477F724}" type="presOf" srcId="{565EEBE3-6F75-4842-8AB8-15F0C52776ED}" destId="{04F972C2-3E1E-43DC-9C81-11F0A6636618}" srcOrd="0" destOrd="0" presId="urn:microsoft.com/office/officeart/2005/8/layout/chevron2"/>
    <dgm:cxn modelId="{43487812-5229-4350-ADE7-D1335CBA3B31}" type="presOf" srcId="{02C2ECED-23B0-4F96-B6E1-7B8BF1CBD1E3}" destId="{C413A828-E5BA-40C2-9986-8E2D4FCF11BB}" srcOrd="0" destOrd="0" presId="urn:microsoft.com/office/officeart/2005/8/layout/chevron2"/>
    <dgm:cxn modelId="{68562BBF-22C3-4D5C-BBD8-E676298B139F}" type="presOf" srcId="{1108589B-850F-4328-BAC9-C1BC716ACB8E}" destId="{36FC73FC-E13E-47B5-9BD1-AD0ABC58E78B}" srcOrd="0" destOrd="0" presId="urn:microsoft.com/office/officeart/2005/8/layout/chevron2"/>
    <dgm:cxn modelId="{1A161692-4505-458B-8A8D-33151D1B27DC}" srcId="{02C2ECED-23B0-4F96-B6E1-7B8BF1CBD1E3}" destId="{1108589B-850F-4328-BAC9-C1BC716ACB8E}" srcOrd="0" destOrd="0" parTransId="{29889CA0-D04C-4B62-A2F2-E76EABA5D397}" sibTransId="{CF9E42DB-46C2-49B7-A472-81007B4011E0}"/>
    <dgm:cxn modelId="{DF47615B-671B-42F6-BF22-0AAC262D6339}" srcId="{565EEBE3-6F75-4842-8AB8-15F0C52776ED}" destId="{02C2ECED-23B0-4F96-B6E1-7B8BF1CBD1E3}" srcOrd="0" destOrd="0" parTransId="{73F17724-5699-42EB-8847-11291E00BB6B}" sibTransId="{24E2C28B-040E-4F28-83D1-78665EF8C7EE}"/>
    <dgm:cxn modelId="{B961FDEC-57AE-4AE3-AD9E-13ACCAEC1C53}" type="presParOf" srcId="{04F972C2-3E1E-43DC-9C81-11F0A6636618}" destId="{7C7307A2-C599-4CB7-B755-3D6FCF6B80D6}" srcOrd="0" destOrd="0" presId="urn:microsoft.com/office/officeart/2005/8/layout/chevron2"/>
    <dgm:cxn modelId="{9DFF833C-A9A3-4A58-A508-8C7E6E861770}" type="presParOf" srcId="{7C7307A2-C599-4CB7-B755-3D6FCF6B80D6}" destId="{C413A828-E5BA-40C2-9986-8E2D4FCF11BB}" srcOrd="0" destOrd="0" presId="urn:microsoft.com/office/officeart/2005/8/layout/chevron2"/>
    <dgm:cxn modelId="{72C5E709-75F1-4015-8BF0-E672173E1D6D}" type="presParOf" srcId="{7C7307A2-C599-4CB7-B755-3D6FCF6B80D6}" destId="{36FC73FC-E13E-47B5-9BD1-AD0ABC58E7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C36900-D062-4A39-A234-1045C7A7D4E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7A3F57-6C4E-4CE3-B10F-A35C83BBE315}">
      <dgm:prSet phldrT="[Текст]"/>
      <dgm:spPr>
        <a:gradFill flip="none" rotWithShape="0">
          <a:gsLst>
            <a:gs pos="0">
              <a:srgbClr val="FF6699">
                <a:shade val="30000"/>
                <a:satMod val="115000"/>
              </a:srgbClr>
            </a:gs>
            <a:gs pos="50000">
              <a:srgbClr val="FF6699">
                <a:shade val="67500"/>
                <a:satMod val="115000"/>
              </a:srgbClr>
            </a:gs>
            <a:gs pos="100000">
              <a:srgbClr val="FF66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algn="ctr"/>
          <a:r>
            <a: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B275C-A3AA-4D62-BC84-534B325CCA50}" type="parTrans" cxnId="{A68F33F9-4B83-4A56-9554-F9CA1A4F9347}">
      <dgm:prSet/>
      <dgm:spPr/>
      <dgm:t>
        <a:bodyPr/>
        <a:lstStyle/>
        <a:p>
          <a:endParaRPr lang="ru-RU"/>
        </a:p>
      </dgm:t>
    </dgm:pt>
    <dgm:pt modelId="{C7102AC2-DA4F-4F70-A6E6-0F28100BA6B1}" type="sibTrans" cxnId="{A68F33F9-4B83-4A56-9554-F9CA1A4F9347}">
      <dgm:prSet/>
      <dgm:spPr>
        <a:gradFill flip="none" rotWithShape="0">
          <a:gsLst>
            <a:gs pos="0">
              <a:srgbClr val="0033CC">
                <a:tint val="66000"/>
                <a:satMod val="160000"/>
              </a:srgbClr>
            </a:gs>
            <a:gs pos="50000">
              <a:srgbClr val="0033CC">
                <a:tint val="44500"/>
                <a:satMod val="160000"/>
              </a:srgbClr>
            </a:gs>
            <a:gs pos="100000">
              <a:srgbClr val="0033CC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56238308-8BB0-4942-B705-924E0D13579B}">
      <dgm:prSet phldrT="[Текст]"/>
      <dgm:spPr>
        <a:solidFill>
          <a:srgbClr val="FF6699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субсидий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14F4BE-60C2-4B0C-A9B9-EBCB80C97422}" type="parTrans" cxnId="{6A915501-00A4-4EC8-8A22-E0022B4EB700}">
      <dgm:prSet/>
      <dgm:spPr/>
      <dgm:t>
        <a:bodyPr/>
        <a:lstStyle/>
        <a:p>
          <a:endParaRPr lang="ru-RU"/>
        </a:p>
      </dgm:t>
    </dgm:pt>
    <dgm:pt modelId="{6EDCB499-6333-4830-9C0C-C8C0EEBCF153}" type="sibTrans" cxnId="{6A915501-00A4-4EC8-8A22-E0022B4EB700}">
      <dgm:prSet/>
      <dgm:spPr>
        <a:gradFill flip="none" rotWithShape="0">
          <a:gsLst>
            <a:gs pos="0">
              <a:srgbClr val="0033CC">
                <a:tint val="66000"/>
                <a:satMod val="160000"/>
              </a:srgbClr>
            </a:gs>
            <a:gs pos="50000">
              <a:srgbClr val="0033CC">
                <a:tint val="44500"/>
                <a:satMod val="160000"/>
              </a:srgbClr>
            </a:gs>
            <a:gs pos="100000">
              <a:srgbClr val="0033CC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B7E14598-DAAE-466E-8B57-680DA4AA23D5}">
      <dgm:prSet phldrT="[Текст]"/>
      <dgm:spPr>
        <a:solidFill>
          <a:srgbClr val="FF6699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753,2 тыс. руб.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9E530-97C6-4DE8-B9B7-9D49A2719722}" type="parTrans" cxnId="{A618D961-5A0C-418F-8256-C4D41376A8D9}">
      <dgm:prSet/>
      <dgm:spPr/>
      <dgm:t>
        <a:bodyPr/>
        <a:lstStyle/>
        <a:p>
          <a:endParaRPr lang="ru-RU"/>
        </a:p>
      </dgm:t>
    </dgm:pt>
    <dgm:pt modelId="{C4623305-FDC1-4AB0-AD8E-6AD4FA6A7C42}" type="sibTrans" cxnId="{A618D961-5A0C-418F-8256-C4D41376A8D9}">
      <dgm:prSet/>
      <dgm:spPr/>
      <dgm:t>
        <a:bodyPr/>
        <a:lstStyle/>
        <a:p>
          <a:endParaRPr lang="ru-RU"/>
        </a:p>
      </dgm:t>
    </dgm:pt>
    <dgm:pt modelId="{E199B098-0F24-441C-A647-B05835067BB0}" type="pres">
      <dgm:prSet presAssocID="{2CC36900-D062-4A39-A234-1045C7A7D4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787C7D-3E6D-4F97-960C-586403BD4BE4}" type="pres">
      <dgm:prSet presAssocID="{2CC36900-D062-4A39-A234-1045C7A7D4EE}" presName="dummyMaxCanvas" presStyleCnt="0">
        <dgm:presLayoutVars/>
      </dgm:prSet>
      <dgm:spPr/>
    </dgm:pt>
    <dgm:pt modelId="{CDA08242-FBA3-428E-9FE5-09A00086B423}" type="pres">
      <dgm:prSet presAssocID="{2CC36900-D062-4A39-A234-1045C7A7D4EE}" presName="ThreeNodes_1" presStyleLbl="node1" presStyleIdx="0" presStyleCnt="3" custLinFactNeighborY="-4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B26C8-A1B8-4991-AE3E-0F5EED93C0FE}" type="pres">
      <dgm:prSet presAssocID="{2CC36900-D062-4A39-A234-1045C7A7D4E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DF9D2-688E-473F-8D49-180EA3B80683}" type="pres">
      <dgm:prSet presAssocID="{2CC36900-D062-4A39-A234-1045C7A7D4E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69676-0458-430F-92B0-1EDE81EFD832}" type="pres">
      <dgm:prSet presAssocID="{2CC36900-D062-4A39-A234-1045C7A7D4E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38158-C4FF-4042-9C9D-98EE8712610E}" type="pres">
      <dgm:prSet presAssocID="{2CC36900-D062-4A39-A234-1045C7A7D4E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709A9-2D4A-49FA-A2E1-BD37104C6CB5}" type="pres">
      <dgm:prSet presAssocID="{2CC36900-D062-4A39-A234-1045C7A7D4E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3078E-43B9-447F-9AC9-C7E6EC292438}" type="pres">
      <dgm:prSet presAssocID="{2CC36900-D062-4A39-A234-1045C7A7D4E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CEDA7-E6C5-4429-B3DC-B4A34C6DD843}" type="pres">
      <dgm:prSet presAssocID="{2CC36900-D062-4A39-A234-1045C7A7D4E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F61EA0-F7D3-4FB9-9F6C-105F53F3CB5E}" type="presOf" srcId="{56238308-8BB0-4942-B705-924E0D13579B}" destId="{F503078E-43B9-447F-9AC9-C7E6EC292438}" srcOrd="1" destOrd="0" presId="urn:microsoft.com/office/officeart/2005/8/layout/vProcess5"/>
    <dgm:cxn modelId="{AAE65E4D-EE5F-408B-9FF0-68510350674A}" type="presOf" srcId="{8E7A3F57-6C4E-4CE3-B10F-A35C83BBE315}" destId="{35A709A9-2D4A-49FA-A2E1-BD37104C6CB5}" srcOrd="1" destOrd="0" presId="urn:microsoft.com/office/officeart/2005/8/layout/vProcess5"/>
    <dgm:cxn modelId="{A618D961-5A0C-418F-8256-C4D41376A8D9}" srcId="{2CC36900-D062-4A39-A234-1045C7A7D4EE}" destId="{B7E14598-DAAE-466E-8B57-680DA4AA23D5}" srcOrd="2" destOrd="0" parTransId="{2699E530-97C6-4DE8-B9B7-9D49A2719722}" sibTransId="{C4623305-FDC1-4AB0-AD8E-6AD4FA6A7C42}"/>
    <dgm:cxn modelId="{4C9E09E8-C5F4-4280-B3BB-EC0676ACA960}" type="presOf" srcId="{B7E14598-DAAE-466E-8B57-680DA4AA23D5}" destId="{273CEDA7-E6C5-4429-B3DC-B4A34C6DD843}" srcOrd="1" destOrd="0" presId="urn:microsoft.com/office/officeart/2005/8/layout/vProcess5"/>
    <dgm:cxn modelId="{75470A0B-AE44-47A0-9BDC-DA42977736D0}" type="presOf" srcId="{8E7A3F57-6C4E-4CE3-B10F-A35C83BBE315}" destId="{CDA08242-FBA3-428E-9FE5-09A00086B423}" srcOrd="0" destOrd="0" presId="urn:microsoft.com/office/officeart/2005/8/layout/vProcess5"/>
    <dgm:cxn modelId="{7EFBD3A1-7C6A-4430-9956-01F863F9168A}" type="presOf" srcId="{2CC36900-D062-4A39-A234-1045C7A7D4EE}" destId="{E199B098-0F24-441C-A647-B05835067BB0}" srcOrd="0" destOrd="0" presId="urn:microsoft.com/office/officeart/2005/8/layout/vProcess5"/>
    <dgm:cxn modelId="{A68F33F9-4B83-4A56-9554-F9CA1A4F9347}" srcId="{2CC36900-D062-4A39-A234-1045C7A7D4EE}" destId="{8E7A3F57-6C4E-4CE3-B10F-A35C83BBE315}" srcOrd="0" destOrd="0" parTransId="{C98B275C-A3AA-4D62-BC84-534B325CCA50}" sibTransId="{C7102AC2-DA4F-4F70-A6E6-0F28100BA6B1}"/>
    <dgm:cxn modelId="{6A915501-00A4-4EC8-8A22-E0022B4EB700}" srcId="{2CC36900-D062-4A39-A234-1045C7A7D4EE}" destId="{56238308-8BB0-4942-B705-924E0D13579B}" srcOrd="1" destOrd="0" parTransId="{4F14F4BE-60C2-4B0C-A9B9-EBCB80C97422}" sibTransId="{6EDCB499-6333-4830-9C0C-C8C0EEBCF153}"/>
    <dgm:cxn modelId="{8B3FA5C4-179C-40E0-9D21-78DC8578FC70}" type="presOf" srcId="{56238308-8BB0-4942-B705-924E0D13579B}" destId="{2AEB26C8-A1B8-4991-AE3E-0F5EED93C0FE}" srcOrd="0" destOrd="0" presId="urn:microsoft.com/office/officeart/2005/8/layout/vProcess5"/>
    <dgm:cxn modelId="{8C4E4D0B-270D-44DA-B6B6-0D3E8CC06D08}" type="presOf" srcId="{B7E14598-DAAE-466E-8B57-680DA4AA23D5}" destId="{D95DF9D2-688E-473F-8D49-180EA3B80683}" srcOrd="0" destOrd="0" presId="urn:microsoft.com/office/officeart/2005/8/layout/vProcess5"/>
    <dgm:cxn modelId="{D9B083AC-E84D-4ECA-A963-89DA96EDAEA1}" type="presOf" srcId="{6EDCB499-6333-4830-9C0C-C8C0EEBCF153}" destId="{01B38158-C4FF-4042-9C9D-98EE8712610E}" srcOrd="0" destOrd="0" presId="urn:microsoft.com/office/officeart/2005/8/layout/vProcess5"/>
    <dgm:cxn modelId="{60E319FC-B0A0-480D-9D72-F3FADE109B4C}" type="presOf" srcId="{C7102AC2-DA4F-4F70-A6E6-0F28100BA6B1}" destId="{45F69676-0458-430F-92B0-1EDE81EFD832}" srcOrd="0" destOrd="0" presId="urn:microsoft.com/office/officeart/2005/8/layout/vProcess5"/>
    <dgm:cxn modelId="{5085C0D2-3267-48DC-8B18-5B78114FA36E}" type="presParOf" srcId="{E199B098-0F24-441C-A647-B05835067BB0}" destId="{28787C7D-3E6D-4F97-960C-586403BD4BE4}" srcOrd="0" destOrd="0" presId="urn:microsoft.com/office/officeart/2005/8/layout/vProcess5"/>
    <dgm:cxn modelId="{906C3ABA-1369-4C99-BCFB-4B4857979313}" type="presParOf" srcId="{E199B098-0F24-441C-A647-B05835067BB0}" destId="{CDA08242-FBA3-428E-9FE5-09A00086B423}" srcOrd="1" destOrd="0" presId="urn:microsoft.com/office/officeart/2005/8/layout/vProcess5"/>
    <dgm:cxn modelId="{C744508C-197D-48C7-B8A7-6A78ECCBD8F5}" type="presParOf" srcId="{E199B098-0F24-441C-A647-B05835067BB0}" destId="{2AEB26C8-A1B8-4991-AE3E-0F5EED93C0FE}" srcOrd="2" destOrd="0" presId="urn:microsoft.com/office/officeart/2005/8/layout/vProcess5"/>
    <dgm:cxn modelId="{08F99FF1-1E0D-4384-8E11-295B6ED50D85}" type="presParOf" srcId="{E199B098-0F24-441C-A647-B05835067BB0}" destId="{D95DF9D2-688E-473F-8D49-180EA3B80683}" srcOrd="3" destOrd="0" presId="urn:microsoft.com/office/officeart/2005/8/layout/vProcess5"/>
    <dgm:cxn modelId="{D0678B9E-CD82-4CEA-AC77-6574F15BE05E}" type="presParOf" srcId="{E199B098-0F24-441C-A647-B05835067BB0}" destId="{45F69676-0458-430F-92B0-1EDE81EFD832}" srcOrd="4" destOrd="0" presId="urn:microsoft.com/office/officeart/2005/8/layout/vProcess5"/>
    <dgm:cxn modelId="{316FAB23-3404-4B4B-9CEB-F6885EAF6BCA}" type="presParOf" srcId="{E199B098-0F24-441C-A647-B05835067BB0}" destId="{01B38158-C4FF-4042-9C9D-98EE8712610E}" srcOrd="5" destOrd="0" presId="urn:microsoft.com/office/officeart/2005/8/layout/vProcess5"/>
    <dgm:cxn modelId="{479071C6-EA9B-43C1-9CBB-9506C72229F3}" type="presParOf" srcId="{E199B098-0F24-441C-A647-B05835067BB0}" destId="{35A709A9-2D4A-49FA-A2E1-BD37104C6CB5}" srcOrd="6" destOrd="0" presId="urn:microsoft.com/office/officeart/2005/8/layout/vProcess5"/>
    <dgm:cxn modelId="{61ADAF42-0DDA-4623-B327-A5909BE234ED}" type="presParOf" srcId="{E199B098-0F24-441C-A647-B05835067BB0}" destId="{F503078E-43B9-447F-9AC9-C7E6EC292438}" srcOrd="7" destOrd="0" presId="urn:microsoft.com/office/officeart/2005/8/layout/vProcess5"/>
    <dgm:cxn modelId="{6B3BEE07-6BF2-4192-B57A-587645F3C4FC}" type="presParOf" srcId="{E199B098-0F24-441C-A647-B05835067BB0}" destId="{273CEDA7-E6C5-4429-B3DC-B4A34C6DD84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00A9C1-EBDE-4D63-B843-746EB41600FA}" type="doc">
      <dgm:prSet loTypeId="urn:microsoft.com/office/officeart/2005/8/layout/arrow3" loCatId="relationship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4A9F9C2-186C-4BD9-AB98-85987525665A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 2020 года </a:t>
          </a:r>
        </a:p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Единый реестр субъектов малого </a:t>
          </a:r>
          <a:b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 среднего предпринимательства – получателей поддержки </a:t>
          </a:r>
        </a:p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(ежемесячно)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785142F-3868-4BF2-BF81-D517EF35361B}" type="parTrans" cxnId="{73B93148-5201-4DB4-9192-6D23C302094D}">
      <dgm:prSet/>
      <dgm:spPr/>
      <dgm:t>
        <a:bodyPr/>
        <a:lstStyle/>
        <a:p>
          <a:endParaRPr lang="ru-RU"/>
        </a:p>
      </dgm:t>
    </dgm:pt>
    <dgm:pt modelId="{C48CDA7F-23F3-4A30-9667-0BF901739A0D}" type="sibTrans" cxnId="{73B93148-5201-4DB4-9192-6D23C302094D}">
      <dgm:prSet/>
      <dgm:spPr/>
      <dgm:t>
        <a:bodyPr/>
        <a:lstStyle/>
        <a:p>
          <a:endParaRPr lang="ru-RU"/>
        </a:p>
      </dgm:t>
    </dgm:pt>
    <dgm:pt modelId="{92C65A23-C8AF-4E95-9164-F60830D245F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закон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/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№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209-ФЗ «О развитии малого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/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среднего предпринимательства </a:t>
          </a:r>
          <a:b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Российской Федерации»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5C642EC-01F6-4DFF-B9C6-72F214D7D5BB}" type="parTrans" cxnId="{E68D1B18-84DA-4017-A3DF-8A8D811564DD}">
      <dgm:prSet/>
      <dgm:spPr/>
      <dgm:t>
        <a:bodyPr/>
        <a:lstStyle/>
        <a:p>
          <a:endParaRPr lang="ru-RU"/>
        </a:p>
      </dgm:t>
    </dgm:pt>
    <dgm:pt modelId="{53014247-DCE1-4428-85EA-CAB2781F65CA}" type="sibTrans" cxnId="{E68D1B18-84DA-4017-A3DF-8A8D811564DD}">
      <dgm:prSet/>
      <dgm:spPr/>
      <dgm:t>
        <a:bodyPr/>
        <a:lstStyle/>
        <a:p>
          <a:endParaRPr lang="ru-RU"/>
        </a:p>
      </dgm:t>
    </dgm:pt>
    <dgm:pt modelId="{91FC684A-ED39-4B9C-8992-8DD1B25EB902}">
      <dgm:prSet/>
      <dgm:spPr/>
      <dgm:t>
        <a:bodyPr/>
        <a:lstStyle/>
        <a:p>
          <a:endParaRPr lang="ru-RU"/>
        </a:p>
      </dgm:t>
    </dgm:pt>
    <dgm:pt modelId="{BA4B85C4-39C2-49F5-B188-C871DD22D2F5}" type="parTrans" cxnId="{8F21440D-353D-43AA-9934-C4C9964E7A55}">
      <dgm:prSet/>
      <dgm:spPr/>
      <dgm:t>
        <a:bodyPr/>
        <a:lstStyle/>
        <a:p>
          <a:endParaRPr lang="ru-RU"/>
        </a:p>
      </dgm:t>
    </dgm:pt>
    <dgm:pt modelId="{34EE4A00-E3B5-42FD-B470-334C91E452F2}" type="sibTrans" cxnId="{8F21440D-353D-43AA-9934-C4C9964E7A55}">
      <dgm:prSet/>
      <dgm:spPr/>
      <dgm:t>
        <a:bodyPr/>
        <a:lstStyle/>
        <a:p>
          <a:endParaRPr lang="ru-RU"/>
        </a:p>
      </dgm:t>
    </dgm:pt>
    <dgm:pt modelId="{B1B56AD8-B5EF-4921-997E-D19EE0137595}" type="pres">
      <dgm:prSet presAssocID="{0E00A9C1-EBDE-4D63-B843-746EB41600F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CF4017-EBF2-4BBA-A4F4-91948DFECBE2}" type="pres">
      <dgm:prSet presAssocID="{0E00A9C1-EBDE-4D63-B843-746EB41600FA}" presName="divider" presStyleLbl="fgShp" presStyleIdx="0" presStyleCnt="1" custLinFactNeighborX="483" custLinFactNeighborY="-1610"/>
      <dgm:spPr/>
      <dgm:t>
        <a:bodyPr/>
        <a:lstStyle/>
        <a:p>
          <a:endParaRPr lang="ru-RU"/>
        </a:p>
      </dgm:t>
    </dgm:pt>
    <dgm:pt modelId="{FE7BA2A7-C39B-429E-A7EF-39A76E9BE024}" type="pres">
      <dgm:prSet presAssocID="{84A9F9C2-186C-4BD9-AB98-85987525665A}" presName="downArrow" presStyleLbl="node1" presStyleIdx="0" presStyleCnt="2" custScaleX="79260" custScaleY="105664" custLinFactNeighborX="-4831" custLinFactNeighborY="730"/>
      <dgm:spPr>
        <a:solidFill>
          <a:srgbClr val="FF6699">
            <a:alpha val="90000"/>
          </a:srgbClr>
        </a:solidFill>
      </dgm:spPr>
      <dgm:t>
        <a:bodyPr/>
        <a:lstStyle/>
        <a:p>
          <a:endParaRPr lang="ru-RU"/>
        </a:p>
      </dgm:t>
    </dgm:pt>
    <dgm:pt modelId="{887CA45E-DF7B-44CE-8948-4640A3FED945}" type="pres">
      <dgm:prSet presAssocID="{84A9F9C2-186C-4BD9-AB98-85987525665A}" presName="downArrowText" presStyleLbl="revTx" presStyleIdx="0" presStyleCnt="2" custScaleX="185195" custScaleY="104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7FBFF-C407-4BE4-B0FD-A0BDD3A2A9D0}" type="pres">
      <dgm:prSet presAssocID="{92C65A23-C8AF-4E95-9164-F60830D245FD}" presName="upArrow" presStyleLbl="node1" presStyleIdx="1" presStyleCnt="2" custScaleX="74965" custScaleY="99644" custLinFactNeighborY="-2189"/>
      <dgm:spPr/>
      <dgm:t>
        <a:bodyPr/>
        <a:lstStyle/>
        <a:p>
          <a:endParaRPr lang="ru-RU"/>
        </a:p>
      </dgm:t>
    </dgm:pt>
    <dgm:pt modelId="{F23EF9DD-6DB2-46B1-9B77-E53AE53EB5E2}" type="pres">
      <dgm:prSet presAssocID="{92C65A23-C8AF-4E95-9164-F60830D245FD}" presName="upArrowText" presStyleLbl="revTx" presStyleIdx="1" presStyleCnt="2" custScaleX="167079" custScaleY="96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81F377-8604-42BE-AE54-64AE2B2C9A0B}" type="presOf" srcId="{0E00A9C1-EBDE-4D63-B843-746EB41600FA}" destId="{B1B56AD8-B5EF-4921-997E-D19EE0137595}" srcOrd="0" destOrd="0" presId="urn:microsoft.com/office/officeart/2005/8/layout/arrow3"/>
    <dgm:cxn modelId="{E68D1B18-84DA-4017-A3DF-8A8D811564DD}" srcId="{0E00A9C1-EBDE-4D63-B843-746EB41600FA}" destId="{92C65A23-C8AF-4E95-9164-F60830D245FD}" srcOrd="1" destOrd="0" parTransId="{75C642EC-01F6-4DFF-B9C6-72F214D7D5BB}" sibTransId="{53014247-DCE1-4428-85EA-CAB2781F65CA}"/>
    <dgm:cxn modelId="{3B524474-F89D-40B3-B89B-CE40EE15809F}" type="presOf" srcId="{92C65A23-C8AF-4E95-9164-F60830D245FD}" destId="{F23EF9DD-6DB2-46B1-9B77-E53AE53EB5E2}" srcOrd="0" destOrd="0" presId="urn:microsoft.com/office/officeart/2005/8/layout/arrow3"/>
    <dgm:cxn modelId="{8F21440D-353D-43AA-9934-C4C9964E7A55}" srcId="{0E00A9C1-EBDE-4D63-B843-746EB41600FA}" destId="{91FC684A-ED39-4B9C-8992-8DD1B25EB902}" srcOrd="2" destOrd="0" parTransId="{BA4B85C4-39C2-49F5-B188-C871DD22D2F5}" sibTransId="{34EE4A00-E3B5-42FD-B470-334C91E452F2}"/>
    <dgm:cxn modelId="{73B93148-5201-4DB4-9192-6D23C302094D}" srcId="{0E00A9C1-EBDE-4D63-B843-746EB41600FA}" destId="{84A9F9C2-186C-4BD9-AB98-85987525665A}" srcOrd="0" destOrd="0" parTransId="{1785142F-3868-4BF2-BF81-D517EF35361B}" sibTransId="{C48CDA7F-23F3-4A30-9667-0BF901739A0D}"/>
    <dgm:cxn modelId="{51AA8F40-60BA-4B76-9ECE-00F458D522E0}" type="presOf" srcId="{84A9F9C2-186C-4BD9-AB98-85987525665A}" destId="{887CA45E-DF7B-44CE-8948-4640A3FED945}" srcOrd="0" destOrd="0" presId="urn:microsoft.com/office/officeart/2005/8/layout/arrow3"/>
    <dgm:cxn modelId="{010B38E2-18B2-4375-ABE2-63912DA944A2}" type="presParOf" srcId="{B1B56AD8-B5EF-4921-997E-D19EE0137595}" destId="{C5CF4017-EBF2-4BBA-A4F4-91948DFECBE2}" srcOrd="0" destOrd="0" presId="urn:microsoft.com/office/officeart/2005/8/layout/arrow3"/>
    <dgm:cxn modelId="{23B6AC2A-11D8-4853-BFB8-F197573FA614}" type="presParOf" srcId="{B1B56AD8-B5EF-4921-997E-D19EE0137595}" destId="{FE7BA2A7-C39B-429E-A7EF-39A76E9BE024}" srcOrd="1" destOrd="0" presId="urn:microsoft.com/office/officeart/2005/8/layout/arrow3"/>
    <dgm:cxn modelId="{AF717858-4594-44C1-9DCF-1F2ED4C9E9C3}" type="presParOf" srcId="{B1B56AD8-B5EF-4921-997E-D19EE0137595}" destId="{887CA45E-DF7B-44CE-8948-4640A3FED945}" srcOrd="2" destOrd="0" presId="urn:microsoft.com/office/officeart/2005/8/layout/arrow3"/>
    <dgm:cxn modelId="{2F8D04F3-D31C-4C6A-B2D3-95A39B1D15FB}" type="presParOf" srcId="{B1B56AD8-B5EF-4921-997E-D19EE0137595}" destId="{4B47FBFF-C407-4BE4-B0FD-A0BDD3A2A9D0}" srcOrd="3" destOrd="0" presId="urn:microsoft.com/office/officeart/2005/8/layout/arrow3"/>
    <dgm:cxn modelId="{96B0CF4B-955A-4298-8CCB-1457BCE4E927}" type="presParOf" srcId="{B1B56AD8-B5EF-4921-997E-D19EE0137595}" destId="{F23EF9DD-6DB2-46B1-9B77-E53AE53EB5E2}" srcOrd="4" destOrd="0" presId="urn:microsoft.com/office/officeart/2005/8/layout/arrow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DA1519-7CD7-4B32-A7DA-FBA464E4CF80}" type="doc">
      <dgm:prSet loTypeId="urn:microsoft.com/office/officeart/2005/8/layout/cycle4#2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F9B74A-DBD7-49B9-95C0-55458A5C7F3B}">
      <dgm:prSet phldrT="[Текст]" custT="1"/>
      <dgm:spPr/>
      <dgm:t>
        <a:bodyPr/>
        <a:lstStyle/>
        <a:p>
          <a:pPr marL="0" indent="0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Лучшее торговое предприятие года»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BDA4050-9568-4C21-B16C-26B926D05642}" type="parTrans" cxnId="{4EE544C2-6E63-4A44-B404-C24711D4A0AB}">
      <dgm:prSet/>
      <dgm:spPr/>
      <dgm:t>
        <a:bodyPr/>
        <a:lstStyle/>
        <a:p>
          <a:endParaRPr lang="ru-RU"/>
        </a:p>
      </dgm:t>
    </dgm:pt>
    <dgm:pt modelId="{87B5CCE7-5E17-409C-A2F6-FC4465DEC18A}" type="sibTrans" cxnId="{4EE544C2-6E63-4A44-B404-C24711D4A0AB}">
      <dgm:prSet/>
      <dgm:spPr/>
      <dgm:t>
        <a:bodyPr/>
        <a:lstStyle/>
        <a:p>
          <a:endParaRPr lang="ru-RU"/>
        </a:p>
      </dgm:t>
    </dgm:pt>
    <dgm:pt modelId="{78679124-D55C-4815-8A0F-252F1060B6FB}">
      <dgm:prSet phldrT="[Текст]" custT="1"/>
      <dgm:spPr/>
      <dgm:t>
        <a:bodyPr/>
        <a:lstStyle/>
        <a:p>
          <a:r>
            <a:rPr lang="ru-RU" sz="2100" b="1" dirty="0" smtClean="0">
              <a:effectLst/>
              <a:latin typeface="Times New Roman" pitchFamily="18" charset="0"/>
              <a:cs typeface="Times New Roman" pitchFamily="18" charset="0"/>
            </a:rPr>
            <a:t>ООО </a:t>
          </a:r>
          <a:r>
            <a:rPr lang="ru-RU" sz="2100" b="1" dirty="0" smtClean="0">
              <a:effectLst/>
              <a:latin typeface="Times New Roman" pitchFamily="18" charset="0"/>
              <a:cs typeface="Times New Roman" pitchFamily="18" charset="0"/>
            </a:rPr>
            <a:t>«ТПК </a:t>
          </a:r>
          <a:r>
            <a:rPr lang="ru-RU" sz="2100" b="1" dirty="0" smtClean="0">
              <a:effectLst/>
              <a:latin typeface="Times New Roman" pitchFamily="18" charset="0"/>
              <a:cs typeface="Times New Roman" pitchFamily="18" charset="0"/>
            </a:rPr>
            <a:t>«Агрокультура»</a:t>
          </a:r>
          <a:endParaRPr lang="ru-RU" sz="21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DEDB7C01-1C7C-40B2-9AD6-FE508BB6737E}" type="parTrans" cxnId="{12C177C1-7160-4773-B878-A8A2C49A8868}">
      <dgm:prSet/>
      <dgm:spPr/>
      <dgm:t>
        <a:bodyPr/>
        <a:lstStyle/>
        <a:p>
          <a:endParaRPr lang="ru-RU"/>
        </a:p>
      </dgm:t>
    </dgm:pt>
    <dgm:pt modelId="{79AD5CDB-DAD1-4B8A-A5A1-EBD9F362B066}" type="sibTrans" cxnId="{12C177C1-7160-4773-B878-A8A2C49A8868}">
      <dgm:prSet/>
      <dgm:spPr/>
      <dgm:t>
        <a:bodyPr/>
        <a:lstStyle/>
        <a:p>
          <a:endParaRPr lang="ru-RU"/>
        </a:p>
      </dgm:t>
    </dgm:pt>
    <dgm:pt modelId="{84976C7E-EA2A-43F1-928E-04898F12E5A8}">
      <dgm:prSet phldrT="[Текст]" custT="1"/>
      <dgm:spPr/>
      <dgm:t>
        <a:bodyPr/>
        <a:lstStyle/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«Лучшее предприятие сферы услуг года»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DF1E44C-3207-4A5E-A515-A2CDB59D0A8E}" type="parTrans" cxnId="{4752AD62-995E-435B-BCD1-FA581FAFAA28}">
      <dgm:prSet/>
      <dgm:spPr/>
      <dgm:t>
        <a:bodyPr/>
        <a:lstStyle/>
        <a:p>
          <a:endParaRPr lang="ru-RU"/>
        </a:p>
      </dgm:t>
    </dgm:pt>
    <dgm:pt modelId="{383E49FE-55F8-4934-BA0B-08F3F30C1487}" type="sibTrans" cxnId="{4752AD62-995E-435B-BCD1-FA581FAFAA28}">
      <dgm:prSet/>
      <dgm:spPr/>
      <dgm:t>
        <a:bodyPr/>
        <a:lstStyle/>
        <a:p>
          <a:endParaRPr lang="ru-RU"/>
        </a:p>
      </dgm:t>
    </dgm:pt>
    <dgm:pt modelId="{022F32F3-FA6F-4D18-A54E-0D66AD6A3C12}">
      <dgm:prSet phldrT="[Текст]" custT="1"/>
      <dgm:spPr/>
      <dgm:t>
        <a:bodyPr/>
        <a:lstStyle/>
        <a:p>
          <a:r>
            <a:rPr lang="ru-RU" sz="2100" b="1" smtClean="0">
              <a:effectLst/>
              <a:latin typeface="Times New Roman" pitchFamily="18" charset="0"/>
              <a:cs typeface="Times New Roman" pitchFamily="18" charset="0"/>
            </a:rPr>
            <a:t>ООО «Надежда»</a:t>
          </a:r>
          <a:endParaRPr lang="ru-RU" sz="21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9E7AE4A0-BAAD-4D7D-B4D7-9D62680E5F0B}" type="parTrans" cxnId="{407121D8-0E5C-4FF9-B2CC-9B2A833C0DA5}">
      <dgm:prSet/>
      <dgm:spPr/>
      <dgm:t>
        <a:bodyPr/>
        <a:lstStyle/>
        <a:p>
          <a:endParaRPr lang="ru-RU"/>
        </a:p>
      </dgm:t>
    </dgm:pt>
    <dgm:pt modelId="{0233318D-9283-438E-95DB-65E3119C41AE}" type="sibTrans" cxnId="{407121D8-0E5C-4FF9-B2CC-9B2A833C0DA5}">
      <dgm:prSet/>
      <dgm:spPr/>
      <dgm:t>
        <a:bodyPr/>
        <a:lstStyle/>
        <a:p>
          <a:endParaRPr lang="ru-RU"/>
        </a:p>
      </dgm:t>
    </dgm:pt>
    <dgm:pt modelId="{0FDF4B68-1393-41EF-8FBB-4E6C19C76468}">
      <dgm:prSet phldrT="[Текст]" custT="1"/>
      <dgm:spPr>
        <a:solidFill>
          <a:srgbClr val="9966FF"/>
        </a:solidFill>
      </dgm:spPr>
      <dgm:t>
        <a:bodyPr/>
        <a:lstStyle/>
        <a:p>
          <a:r>
            <a: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Специальный </a:t>
          </a:r>
          <a:r>
            <a: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приз </a:t>
          </a:r>
          <a:r>
            <a:rPr lang="ru-RU" sz="1600" b="1" dirty="0" smtClean="0">
              <a:effectLst/>
              <a:latin typeface="Times New Roman" pitchFamily="18" charset="0"/>
              <a:cs typeface="Times New Roman" pitchFamily="18" charset="0"/>
            </a:rPr>
            <a:t>«ПРИЗНАНИЕ»</a:t>
          </a:r>
          <a:endParaRPr lang="ru-RU" sz="16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42D74FD5-38F1-4D33-BBAB-EE4F11EDAA37}" type="parTrans" cxnId="{B8B68880-49B4-4B88-9BDB-9592F87151A3}">
      <dgm:prSet/>
      <dgm:spPr/>
      <dgm:t>
        <a:bodyPr/>
        <a:lstStyle/>
        <a:p>
          <a:endParaRPr lang="ru-RU"/>
        </a:p>
      </dgm:t>
    </dgm:pt>
    <dgm:pt modelId="{5FDDFD00-54FB-4D58-A4DF-9C52EB852A74}" type="sibTrans" cxnId="{B8B68880-49B4-4B88-9BDB-9592F87151A3}">
      <dgm:prSet/>
      <dgm:spPr/>
      <dgm:t>
        <a:bodyPr/>
        <a:lstStyle/>
        <a:p>
          <a:endParaRPr lang="ru-RU"/>
        </a:p>
      </dgm:t>
    </dgm:pt>
    <dgm:pt modelId="{7A9C0212-A9F4-4D19-91D8-E76F2CA89F38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effectLst/>
              <a:latin typeface="Times New Roman" pitchFamily="18" charset="0"/>
              <a:cs typeface="Times New Roman" pitchFamily="18" charset="0"/>
            </a:rPr>
            <a:t>ООО «Проект-</a:t>
          </a:r>
          <a:r>
            <a:rPr lang="ru-RU" sz="2000" b="1" dirty="0" err="1" smtClean="0">
              <a:effectLst/>
              <a:latin typeface="Times New Roman" pitchFamily="18" charset="0"/>
              <a:cs typeface="Times New Roman" pitchFamily="18" charset="0"/>
            </a:rPr>
            <a:t>стройкомплекс</a:t>
          </a:r>
          <a:r>
            <a:rPr lang="ru-RU" sz="2000" b="1" dirty="0" smtClean="0">
              <a:effectLst/>
              <a:latin typeface="Times New Roman" pitchFamily="18" charset="0"/>
              <a:cs typeface="Times New Roman" pitchFamily="18" charset="0"/>
            </a:rPr>
            <a:t>»</a:t>
          </a:r>
          <a:endParaRPr lang="ru-RU" sz="20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854258B-4C5A-4F00-8844-1D2C64D45CFD}" type="parTrans" cxnId="{1D10EDF2-B811-4239-90EC-3FC35D0E242D}">
      <dgm:prSet/>
      <dgm:spPr/>
      <dgm:t>
        <a:bodyPr/>
        <a:lstStyle/>
        <a:p>
          <a:endParaRPr lang="ru-RU"/>
        </a:p>
      </dgm:t>
    </dgm:pt>
    <dgm:pt modelId="{3D7EB687-1FDB-4DFF-9016-463D18BC1921}" type="sibTrans" cxnId="{1D10EDF2-B811-4239-90EC-3FC35D0E242D}">
      <dgm:prSet/>
      <dgm:spPr/>
      <dgm:t>
        <a:bodyPr/>
        <a:lstStyle/>
        <a:p>
          <a:endParaRPr lang="ru-RU"/>
        </a:p>
      </dgm:t>
    </dgm:pt>
    <dgm:pt modelId="{0886E2EB-C435-44F2-AE3C-0CBD18D26A68}">
      <dgm:prSet phldrT="[Текст]" custT="1"/>
      <dgm:spPr>
        <a:solidFill>
          <a:srgbClr val="FF6699"/>
        </a:solidFill>
      </dgm:spPr>
      <dgm:t>
        <a:bodyPr/>
        <a:lstStyle/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«Лучшее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производствен-ное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предприятие года»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89955D-5426-4128-8C93-D61E0DDA20D3}" type="parTrans" cxnId="{98E47E4F-075E-4FD7-9326-2116929768BC}">
      <dgm:prSet/>
      <dgm:spPr/>
      <dgm:t>
        <a:bodyPr/>
        <a:lstStyle/>
        <a:p>
          <a:endParaRPr lang="ru-RU"/>
        </a:p>
      </dgm:t>
    </dgm:pt>
    <dgm:pt modelId="{04D15355-C10E-4BFC-84A1-C2C9D05EA097}" type="sibTrans" cxnId="{98E47E4F-075E-4FD7-9326-2116929768BC}">
      <dgm:prSet/>
      <dgm:spPr/>
      <dgm:t>
        <a:bodyPr/>
        <a:lstStyle/>
        <a:p>
          <a:endParaRPr lang="ru-RU"/>
        </a:p>
      </dgm:t>
    </dgm:pt>
    <dgm:pt modelId="{967CEDB7-C6ED-48F0-B75A-13F2593BA5C4}">
      <dgm:prSet phldrT="[Текст]" custT="1"/>
      <dgm:spPr/>
      <dgm:t>
        <a:bodyPr/>
        <a:lstStyle/>
        <a:p>
          <a:r>
            <a:rPr lang="ru-RU" sz="2100" b="1" dirty="0" smtClean="0">
              <a:effectLst/>
              <a:latin typeface="Times New Roman" pitchFamily="18" charset="0"/>
              <a:cs typeface="Times New Roman" pitchFamily="18" charset="0"/>
            </a:rPr>
            <a:t>ООО </a:t>
          </a:r>
          <a:r>
            <a:rPr lang="ru-RU" sz="2100" b="1" dirty="0" smtClean="0">
              <a:effectLst/>
              <a:latin typeface="Times New Roman" pitchFamily="18" charset="0"/>
              <a:cs typeface="Times New Roman" pitchFamily="18" charset="0"/>
            </a:rPr>
            <a:t>«Зернышко»</a:t>
          </a:r>
          <a:endParaRPr lang="ru-RU" sz="21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DB4057C2-7DD8-4752-A3D2-3E2AE2955810}" type="parTrans" cxnId="{F8389CB9-85F4-4AC1-9A93-F3D7113F5E0A}">
      <dgm:prSet/>
      <dgm:spPr/>
      <dgm:t>
        <a:bodyPr/>
        <a:lstStyle/>
        <a:p>
          <a:endParaRPr lang="ru-RU"/>
        </a:p>
      </dgm:t>
    </dgm:pt>
    <dgm:pt modelId="{2787684B-3D4D-4DDD-9B1E-B9F4CE2FD684}" type="sibTrans" cxnId="{F8389CB9-85F4-4AC1-9A93-F3D7113F5E0A}">
      <dgm:prSet/>
      <dgm:spPr/>
      <dgm:t>
        <a:bodyPr/>
        <a:lstStyle/>
        <a:p>
          <a:endParaRPr lang="ru-RU"/>
        </a:p>
      </dgm:t>
    </dgm:pt>
    <dgm:pt modelId="{93C61159-67D3-4213-8DF3-B4D46D7B6A08}">
      <dgm:prSet phldrT="[Текст]" custT="1"/>
      <dgm:spPr/>
      <dgm:t>
        <a:bodyPr/>
        <a:lstStyle/>
        <a:p>
          <a:endParaRPr lang="ru-RU" sz="2000" b="1" dirty="0">
            <a:solidFill>
              <a:schemeClr val="bg1">
                <a:lumMod val="9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C1390E3-94E1-4EC1-8F4A-B5D1C6CB1094}" type="parTrans" cxnId="{0CEB6CD3-798C-4B4D-9328-C4875E5CC8A9}">
      <dgm:prSet/>
      <dgm:spPr/>
      <dgm:t>
        <a:bodyPr/>
        <a:lstStyle/>
        <a:p>
          <a:endParaRPr lang="ru-RU"/>
        </a:p>
      </dgm:t>
    </dgm:pt>
    <dgm:pt modelId="{76BB6EB9-5CFD-4846-88CD-EB6A949D0281}" type="sibTrans" cxnId="{0CEB6CD3-798C-4B4D-9328-C4875E5CC8A9}">
      <dgm:prSet/>
      <dgm:spPr/>
      <dgm:t>
        <a:bodyPr/>
        <a:lstStyle/>
        <a:p>
          <a:endParaRPr lang="ru-RU"/>
        </a:p>
      </dgm:t>
    </dgm:pt>
    <dgm:pt modelId="{35F6970D-B618-4D11-B882-34165B93398D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ru-RU" sz="20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C55AF43-E446-4494-9995-0FFA01234308}" type="parTrans" cxnId="{7E36AE52-7352-4B8C-9D69-E037B567C3DF}">
      <dgm:prSet/>
      <dgm:spPr/>
      <dgm:t>
        <a:bodyPr/>
        <a:lstStyle/>
        <a:p>
          <a:endParaRPr lang="ru-RU"/>
        </a:p>
      </dgm:t>
    </dgm:pt>
    <dgm:pt modelId="{9D118E5C-A468-4023-AEC1-A058B89384A5}" type="sibTrans" cxnId="{7E36AE52-7352-4B8C-9D69-E037B567C3DF}">
      <dgm:prSet/>
      <dgm:spPr/>
      <dgm:t>
        <a:bodyPr/>
        <a:lstStyle/>
        <a:p>
          <a:endParaRPr lang="ru-RU"/>
        </a:p>
      </dgm:t>
    </dgm:pt>
    <dgm:pt modelId="{BA1D6DDF-C848-4455-B842-82F2E7C65D52}" type="pres">
      <dgm:prSet presAssocID="{60DA1519-7CD7-4B32-A7DA-FBA464E4CF8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43690E-EC1F-49AC-A6A8-EAD9F06A880B}" type="pres">
      <dgm:prSet presAssocID="{60DA1519-7CD7-4B32-A7DA-FBA464E4CF80}" presName="children" presStyleCnt="0"/>
      <dgm:spPr/>
      <dgm:t>
        <a:bodyPr/>
        <a:lstStyle/>
        <a:p>
          <a:endParaRPr lang="ru-RU"/>
        </a:p>
      </dgm:t>
    </dgm:pt>
    <dgm:pt modelId="{188AF2B3-92C4-4FD7-B12D-175BECFF5B3C}" type="pres">
      <dgm:prSet presAssocID="{60DA1519-7CD7-4B32-A7DA-FBA464E4CF80}" presName="child1group" presStyleCnt="0"/>
      <dgm:spPr/>
      <dgm:t>
        <a:bodyPr/>
        <a:lstStyle/>
        <a:p>
          <a:endParaRPr lang="ru-RU"/>
        </a:p>
      </dgm:t>
    </dgm:pt>
    <dgm:pt modelId="{70A2CA32-3CFE-4D47-867F-0B61046AFAAF}" type="pres">
      <dgm:prSet presAssocID="{60DA1519-7CD7-4B32-A7DA-FBA464E4CF80}" presName="child1" presStyleLbl="bgAcc1" presStyleIdx="0" presStyleCnt="4" custScaleX="172814" custLinFactNeighborX="-13265" custLinFactNeighborY="11773"/>
      <dgm:spPr/>
      <dgm:t>
        <a:bodyPr/>
        <a:lstStyle/>
        <a:p>
          <a:endParaRPr lang="ru-RU"/>
        </a:p>
      </dgm:t>
    </dgm:pt>
    <dgm:pt modelId="{7E03E437-0EDD-4D33-B182-2571B1C0512C}" type="pres">
      <dgm:prSet presAssocID="{60DA1519-7CD7-4B32-A7DA-FBA464E4CF8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A8B08-26D7-457D-BEAD-E902FE614C84}" type="pres">
      <dgm:prSet presAssocID="{60DA1519-7CD7-4B32-A7DA-FBA464E4CF80}" presName="child2group" presStyleCnt="0"/>
      <dgm:spPr/>
      <dgm:t>
        <a:bodyPr/>
        <a:lstStyle/>
        <a:p>
          <a:endParaRPr lang="ru-RU"/>
        </a:p>
      </dgm:t>
    </dgm:pt>
    <dgm:pt modelId="{21C481EA-090A-4AC8-B032-2B2E60141D17}" type="pres">
      <dgm:prSet presAssocID="{60DA1519-7CD7-4B32-A7DA-FBA464E4CF80}" presName="child2" presStyleLbl="bgAcc1" presStyleIdx="1" presStyleCnt="4" custScaleX="153182" custLinFactNeighborX="3282" custLinFactNeighborY="11884"/>
      <dgm:spPr/>
      <dgm:t>
        <a:bodyPr/>
        <a:lstStyle/>
        <a:p>
          <a:endParaRPr lang="ru-RU"/>
        </a:p>
      </dgm:t>
    </dgm:pt>
    <dgm:pt modelId="{49284335-A976-4FF3-86D8-1BC3F77D0F0C}" type="pres">
      <dgm:prSet presAssocID="{60DA1519-7CD7-4B32-A7DA-FBA464E4CF8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50F81-E4D8-4C68-8139-1AA41CF57CB6}" type="pres">
      <dgm:prSet presAssocID="{60DA1519-7CD7-4B32-A7DA-FBA464E4CF80}" presName="child3group" presStyleCnt="0"/>
      <dgm:spPr/>
      <dgm:t>
        <a:bodyPr/>
        <a:lstStyle/>
        <a:p>
          <a:endParaRPr lang="ru-RU"/>
        </a:p>
      </dgm:t>
    </dgm:pt>
    <dgm:pt modelId="{AA04C0DC-3984-4D6A-80A1-FCD46ABF39AC}" type="pres">
      <dgm:prSet presAssocID="{60DA1519-7CD7-4B32-A7DA-FBA464E4CF80}" presName="child3" presStyleLbl="bgAcc1" presStyleIdx="2" presStyleCnt="4" custScaleX="139687" custScaleY="96268" custLinFactNeighborX="29182" custLinFactNeighborY="-779"/>
      <dgm:spPr/>
      <dgm:t>
        <a:bodyPr/>
        <a:lstStyle/>
        <a:p>
          <a:endParaRPr lang="ru-RU"/>
        </a:p>
      </dgm:t>
    </dgm:pt>
    <dgm:pt modelId="{E47BDDDF-3958-4E2B-90D7-227199F559E4}" type="pres">
      <dgm:prSet presAssocID="{60DA1519-7CD7-4B32-A7DA-FBA464E4CF8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7EF2B-B961-48F0-B3ED-44EFCD27E862}" type="pres">
      <dgm:prSet presAssocID="{60DA1519-7CD7-4B32-A7DA-FBA464E4CF80}" presName="child4group" presStyleCnt="0"/>
      <dgm:spPr/>
      <dgm:t>
        <a:bodyPr/>
        <a:lstStyle/>
        <a:p>
          <a:endParaRPr lang="ru-RU"/>
        </a:p>
      </dgm:t>
    </dgm:pt>
    <dgm:pt modelId="{D64AF592-5DB7-4460-B10D-E21C691808B6}" type="pres">
      <dgm:prSet presAssocID="{60DA1519-7CD7-4B32-A7DA-FBA464E4CF80}" presName="child4" presStyleLbl="bgAcc1" presStyleIdx="3" presStyleCnt="4" custScaleX="173845" custScaleY="93766" custLinFactNeighborX="-12211" custLinFactNeighborY="673"/>
      <dgm:spPr/>
      <dgm:t>
        <a:bodyPr/>
        <a:lstStyle/>
        <a:p>
          <a:endParaRPr lang="ru-RU"/>
        </a:p>
      </dgm:t>
    </dgm:pt>
    <dgm:pt modelId="{C0E34982-538D-4CA4-BAB9-874AF504428C}" type="pres">
      <dgm:prSet presAssocID="{60DA1519-7CD7-4B32-A7DA-FBA464E4CF8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A9C4C-D867-4ABA-9B3A-EB9F8830AD08}" type="pres">
      <dgm:prSet presAssocID="{60DA1519-7CD7-4B32-A7DA-FBA464E4CF80}" presName="childPlaceholder" presStyleCnt="0"/>
      <dgm:spPr/>
      <dgm:t>
        <a:bodyPr/>
        <a:lstStyle/>
        <a:p>
          <a:endParaRPr lang="ru-RU"/>
        </a:p>
      </dgm:t>
    </dgm:pt>
    <dgm:pt modelId="{9E89BBD1-662C-4DB6-9FA0-9C5184A5EA12}" type="pres">
      <dgm:prSet presAssocID="{60DA1519-7CD7-4B32-A7DA-FBA464E4CF80}" presName="circle" presStyleCnt="0"/>
      <dgm:spPr/>
      <dgm:t>
        <a:bodyPr/>
        <a:lstStyle/>
        <a:p>
          <a:endParaRPr lang="ru-RU"/>
        </a:p>
      </dgm:t>
    </dgm:pt>
    <dgm:pt modelId="{BB5BC502-3BC2-48D5-B9DF-906E50E295CB}" type="pres">
      <dgm:prSet presAssocID="{60DA1519-7CD7-4B32-A7DA-FBA464E4CF80}" presName="quadrant1" presStyleLbl="node1" presStyleIdx="0" presStyleCnt="4" custScaleX="117450" custScaleY="103184" custLinFactNeighborX="333" custLinFactNeighborY="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1C9EC-2BF6-4111-925A-93A5D979AE56}" type="pres">
      <dgm:prSet presAssocID="{60DA1519-7CD7-4B32-A7DA-FBA464E4CF80}" presName="quadrant2" presStyleLbl="node1" presStyleIdx="1" presStyleCnt="4" custScaleX="114385" custScaleY="104903" custLinFactNeighborX="15269" custLinFactNeighborY="11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9AFBE-1E54-41AE-930E-2519664262F6}" type="pres">
      <dgm:prSet presAssocID="{60DA1519-7CD7-4B32-A7DA-FBA464E4CF80}" presName="quadrant3" presStyleLbl="node1" presStyleIdx="2" presStyleCnt="4" custScaleX="129809" custScaleY="103990" custLinFactNeighborX="18412" custLinFactNeighborY="31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DE0E7-2330-4E47-9923-54462E23BAC9}" type="pres">
      <dgm:prSet presAssocID="{60DA1519-7CD7-4B32-A7DA-FBA464E4CF80}" presName="quadrant4" presStyleLbl="node1" presStyleIdx="3" presStyleCnt="4" custScaleX="114892" custScaleY="103846" custLinFactNeighborX="-452" custLinFactNeighborY="24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44118-5C2F-45AA-8386-5DF9E5537CE2}" type="pres">
      <dgm:prSet presAssocID="{60DA1519-7CD7-4B32-A7DA-FBA464E4CF80}" presName="quadrantPlaceholder" presStyleCnt="0"/>
      <dgm:spPr/>
      <dgm:t>
        <a:bodyPr/>
        <a:lstStyle/>
        <a:p>
          <a:endParaRPr lang="ru-RU"/>
        </a:p>
      </dgm:t>
    </dgm:pt>
    <dgm:pt modelId="{D3FF5324-E796-4EAC-90A5-839BEA3AB9E2}" type="pres">
      <dgm:prSet presAssocID="{60DA1519-7CD7-4B32-A7DA-FBA464E4CF80}" presName="center1" presStyleLbl="fgShp" presStyleIdx="0" presStyleCnt="2" custLinFactNeighborX="28887" custLinFactNeighborY="9062"/>
      <dgm:spPr/>
      <dgm:t>
        <a:bodyPr/>
        <a:lstStyle/>
        <a:p>
          <a:endParaRPr lang="ru-RU"/>
        </a:p>
      </dgm:t>
    </dgm:pt>
    <dgm:pt modelId="{8FDAE640-3E23-4856-AE8A-DF4ACB364BD2}" type="pres">
      <dgm:prSet presAssocID="{60DA1519-7CD7-4B32-A7DA-FBA464E4CF80}" presName="center2" presStyleLbl="fgShp" presStyleIdx="1" presStyleCnt="2" custScaleX="91741" custLinFactNeighborX="24758" custLinFactNeighborY="-22899"/>
      <dgm:spPr/>
      <dgm:t>
        <a:bodyPr/>
        <a:lstStyle/>
        <a:p>
          <a:endParaRPr lang="ru-RU"/>
        </a:p>
      </dgm:t>
    </dgm:pt>
  </dgm:ptLst>
  <dgm:cxnLst>
    <dgm:cxn modelId="{1D10EDF2-B811-4239-90EC-3FC35D0E242D}" srcId="{0FDF4B68-1393-41EF-8FBB-4E6C19C76468}" destId="{7A9C0212-A9F4-4D19-91D8-E76F2CA89F38}" srcOrd="1" destOrd="0" parTransId="{E854258B-4C5A-4F00-8844-1D2C64D45CFD}" sibTransId="{3D7EB687-1FDB-4DFF-9016-463D18BC1921}"/>
    <dgm:cxn modelId="{68258FF1-D97D-48E9-B6F1-573E070DFC61}" type="presOf" srcId="{78679124-D55C-4815-8A0F-252F1060B6FB}" destId="{7E03E437-0EDD-4D33-B182-2571B1C0512C}" srcOrd="1" destOrd="0" presId="urn:microsoft.com/office/officeart/2005/8/layout/cycle4#2"/>
    <dgm:cxn modelId="{0DCEC710-7160-4CA6-AFAC-9A292CEF9B1F}" type="presOf" srcId="{0886E2EB-C435-44F2-AE3C-0CBD18D26A68}" destId="{D9BDE0E7-2330-4E47-9923-54462E23BAC9}" srcOrd="0" destOrd="0" presId="urn:microsoft.com/office/officeart/2005/8/layout/cycle4#2"/>
    <dgm:cxn modelId="{A32E0F5D-2E70-42A5-96B0-453607971B61}" type="presOf" srcId="{35F6970D-B618-4D11-B882-34165B93398D}" destId="{AA04C0DC-3984-4D6A-80A1-FCD46ABF39AC}" srcOrd="0" destOrd="0" presId="urn:microsoft.com/office/officeart/2005/8/layout/cycle4#2"/>
    <dgm:cxn modelId="{98E47E4F-075E-4FD7-9326-2116929768BC}" srcId="{60DA1519-7CD7-4B32-A7DA-FBA464E4CF80}" destId="{0886E2EB-C435-44F2-AE3C-0CBD18D26A68}" srcOrd="3" destOrd="0" parTransId="{CD89955D-5426-4128-8C93-D61E0DDA20D3}" sibTransId="{04D15355-C10E-4BFC-84A1-C2C9D05EA097}"/>
    <dgm:cxn modelId="{7E36AE52-7352-4B8C-9D69-E037B567C3DF}" srcId="{0FDF4B68-1393-41EF-8FBB-4E6C19C76468}" destId="{35F6970D-B618-4D11-B882-34165B93398D}" srcOrd="0" destOrd="0" parTransId="{5C55AF43-E446-4494-9995-0FFA01234308}" sibTransId="{9D118E5C-A468-4023-AEC1-A058B89384A5}"/>
    <dgm:cxn modelId="{BD9D8749-FC12-4E14-8CA0-C94AEAB87B5C}" type="presOf" srcId="{93C61159-67D3-4213-8DF3-B4D46D7B6A08}" destId="{C0E34982-538D-4CA4-BAB9-874AF504428C}" srcOrd="1" destOrd="0" presId="urn:microsoft.com/office/officeart/2005/8/layout/cycle4#2"/>
    <dgm:cxn modelId="{4C215354-E455-424B-A096-D9608A8BF503}" type="presOf" srcId="{78679124-D55C-4815-8A0F-252F1060B6FB}" destId="{70A2CA32-3CFE-4D47-867F-0B61046AFAAF}" srcOrd="0" destOrd="0" presId="urn:microsoft.com/office/officeart/2005/8/layout/cycle4#2"/>
    <dgm:cxn modelId="{0CEB6CD3-798C-4B4D-9328-C4875E5CC8A9}" srcId="{0886E2EB-C435-44F2-AE3C-0CBD18D26A68}" destId="{93C61159-67D3-4213-8DF3-B4D46D7B6A08}" srcOrd="0" destOrd="0" parTransId="{DC1390E3-94E1-4EC1-8F4A-B5D1C6CB1094}" sibTransId="{76BB6EB9-5CFD-4846-88CD-EB6A949D0281}"/>
    <dgm:cxn modelId="{B8B68880-49B4-4B88-9BDB-9592F87151A3}" srcId="{60DA1519-7CD7-4B32-A7DA-FBA464E4CF80}" destId="{0FDF4B68-1393-41EF-8FBB-4E6C19C76468}" srcOrd="2" destOrd="0" parTransId="{42D74FD5-38F1-4D33-BBAB-EE4F11EDAA37}" sibTransId="{5FDDFD00-54FB-4D58-A4DF-9C52EB852A74}"/>
    <dgm:cxn modelId="{87F658A3-32AA-4EAF-9CFC-2FB44D0F95D6}" type="presOf" srcId="{0FDF4B68-1393-41EF-8FBB-4E6C19C76468}" destId="{4489AFBE-1E54-41AE-930E-2519664262F6}" srcOrd="0" destOrd="0" presId="urn:microsoft.com/office/officeart/2005/8/layout/cycle4#2"/>
    <dgm:cxn modelId="{4EE544C2-6E63-4A44-B404-C24711D4A0AB}" srcId="{60DA1519-7CD7-4B32-A7DA-FBA464E4CF80}" destId="{D2F9B74A-DBD7-49B9-95C0-55458A5C7F3B}" srcOrd="0" destOrd="0" parTransId="{BBDA4050-9568-4C21-B16C-26B926D05642}" sibTransId="{87B5CCE7-5E17-409C-A2F6-FC4465DEC18A}"/>
    <dgm:cxn modelId="{B67CD687-6B4E-478B-8268-547E4ACD1C8A}" type="presOf" srcId="{7A9C0212-A9F4-4D19-91D8-E76F2CA89F38}" destId="{AA04C0DC-3984-4D6A-80A1-FCD46ABF39AC}" srcOrd="0" destOrd="1" presId="urn:microsoft.com/office/officeart/2005/8/layout/cycle4#2"/>
    <dgm:cxn modelId="{1B84DDEE-3106-4315-8BD9-E52FC60DFAB6}" type="presOf" srcId="{7A9C0212-A9F4-4D19-91D8-E76F2CA89F38}" destId="{E47BDDDF-3958-4E2B-90D7-227199F559E4}" srcOrd="1" destOrd="1" presId="urn:microsoft.com/office/officeart/2005/8/layout/cycle4#2"/>
    <dgm:cxn modelId="{F0F0B595-238B-4779-80B5-AB7072E8E274}" type="presOf" srcId="{022F32F3-FA6F-4D18-A54E-0D66AD6A3C12}" destId="{49284335-A976-4FF3-86D8-1BC3F77D0F0C}" srcOrd="1" destOrd="0" presId="urn:microsoft.com/office/officeart/2005/8/layout/cycle4#2"/>
    <dgm:cxn modelId="{CB91B34C-8F7C-4E59-9395-D2D83A0BF5FE}" type="presOf" srcId="{022F32F3-FA6F-4D18-A54E-0D66AD6A3C12}" destId="{21C481EA-090A-4AC8-B032-2B2E60141D17}" srcOrd="0" destOrd="0" presId="urn:microsoft.com/office/officeart/2005/8/layout/cycle4#2"/>
    <dgm:cxn modelId="{407121D8-0E5C-4FF9-B2CC-9B2A833C0DA5}" srcId="{84976C7E-EA2A-43F1-928E-04898F12E5A8}" destId="{022F32F3-FA6F-4D18-A54E-0D66AD6A3C12}" srcOrd="0" destOrd="0" parTransId="{9E7AE4A0-BAAD-4D7D-B4D7-9D62680E5F0B}" sibTransId="{0233318D-9283-438E-95DB-65E3119C41AE}"/>
    <dgm:cxn modelId="{07E612D1-8399-441B-AACE-8C77B9521402}" type="presOf" srcId="{84976C7E-EA2A-43F1-928E-04898F12E5A8}" destId="{E431C9EC-2BF6-4111-925A-93A5D979AE56}" srcOrd="0" destOrd="0" presId="urn:microsoft.com/office/officeart/2005/8/layout/cycle4#2"/>
    <dgm:cxn modelId="{EEFE960D-FF52-4DBD-9963-E392B740E4B4}" type="presOf" srcId="{60DA1519-7CD7-4B32-A7DA-FBA464E4CF80}" destId="{BA1D6DDF-C848-4455-B842-82F2E7C65D52}" srcOrd="0" destOrd="0" presId="urn:microsoft.com/office/officeart/2005/8/layout/cycle4#2"/>
    <dgm:cxn modelId="{F8E6A81A-A160-4254-ACEC-D0709DFAD034}" type="presOf" srcId="{967CEDB7-C6ED-48F0-B75A-13F2593BA5C4}" destId="{C0E34982-538D-4CA4-BAB9-874AF504428C}" srcOrd="1" destOrd="1" presId="urn:microsoft.com/office/officeart/2005/8/layout/cycle4#2"/>
    <dgm:cxn modelId="{F8389CB9-85F4-4AC1-9A93-F3D7113F5E0A}" srcId="{0886E2EB-C435-44F2-AE3C-0CBD18D26A68}" destId="{967CEDB7-C6ED-48F0-B75A-13F2593BA5C4}" srcOrd="1" destOrd="0" parTransId="{DB4057C2-7DD8-4752-A3D2-3E2AE2955810}" sibTransId="{2787684B-3D4D-4DDD-9B1E-B9F4CE2FD684}"/>
    <dgm:cxn modelId="{12C177C1-7160-4773-B878-A8A2C49A8868}" srcId="{D2F9B74A-DBD7-49B9-95C0-55458A5C7F3B}" destId="{78679124-D55C-4815-8A0F-252F1060B6FB}" srcOrd="0" destOrd="0" parTransId="{DEDB7C01-1C7C-40B2-9AD6-FE508BB6737E}" sibTransId="{79AD5CDB-DAD1-4B8A-A5A1-EBD9F362B066}"/>
    <dgm:cxn modelId="{33B5C60A-1627-4EEE-8EBC-DC108D0BFD55}" type="presOf" srcId="{93C61159-67D3-4213-8DF3-B4D46D7B6A08}" destId="{D64AF592-5DB7-4460-B10D-E21C691808B6}" srcOrd="0" destOrd="0" presId="urn:microsoft.com/office/officeart/2005/8/layout/cycle4#2"/>
    <dgm:cxn modelId="{6E8AE30A-C0EE-45D2-9484-244B8BAB424F}" type="presOf" srcId="{D2F9B74A-DBD7-49B9-95C0-55458A5C7F3B}" destId="{BB5BC502-3BC2-48D5-B9DF-906E50E295CB}" srcOrd="0" destOrd="0" presId="urn:microsoft.com/office/officeart/2005/8/layout/cycle4#2"/>
    <dgm:cxn modelId="{5654C27D-40DA-4E25-9369-676A03ECF7A9}" type="presOf" srcId="{967CEDB7-C6ED-48F0-B75A-13F2593BA5C4}" destId="{D64AF592-5DB7-4460-B10D-E21C691808B6}" srcOrd="0" destOrd="1" presId="urn:microsoft.com/office/officeart/2005/8/layout/cycle4#2"/>
    <dgm:cxn modelId="{9FCD5C0C-3AA5-4E5B-91DE-3FF9C8D9FE9E}" type="presOf" srcId="{35F6970D-B618-4D11-B882-34165B93398D}" destId="{E47BDDDF-3958-4E2B-90D7-227199F559E4}" srcOrd="1" destOrd="0" presId="urn:microsoft.com/office/officeart/2005/8/layout/cycle4#2"/>
    <dgm:cxn modelId="{4752AD62-995E-435B-BCD1-FA581FAFAA28}" srcId="{60DA1519-7CD7-4B32-A7DA-FBA464E4CF80}" destId="{84976C7E-EA2A-43F1-928E-04898F12E5A8}" srcOrd="1" destOrd="0" parTransId="{6DF1E44C-3207-4A5E-A515-A2CDB59D0A8E}" sibTransId="{383E49FE-55F8-4934-BA0B-08F3F30C1487}"/>
    <dgm:cxn modelId="{DA7AD883-F1AC-4DC2-BB2B-2BB61B54664A}" type="presParOf" srcId="{BA1D6DDF-C848-4455-B842-82F2E7C65D52}" destId="{A143690E-EC1F-49AC-A6A8-EAD9F06A880B}" srcOrd="0" destOrd="0" presId="urn:microsoft.com/office/officeart/2005/8/layout/cycle4#2"/>
    <dgm:cxn modelId="{C90CE51F-B59B-41B9-9FDC-B8AE7A440A8A}" type="presParOf" srcId="{A143690E-EC1F-49AC-A6A8-EAD9F06A880B}" destId="{188AF2B3-92C4-4FD7-B12D-175BECFF5B3C}" srcOrd="0" destOrd="0" presId="urn:microsoft.com/office/officeart/2005/8/layout/cycle4#2"/>
    <dgm:cxn modelId="{ED229037-493A-4A72-B2D5-419F4741DDD6}" type="presParOf" srcId="{188AF2B3-92C4-4FD7-B12D-175BECFF5B3C}" destId="{70A2CA32-3CFE-4D47-867F-0B61046AFAAF}" srcOrd="0" destOrd="0" presId="urn:microsoft.com/office/officeart/2005/8/layout/cycle4#2"/>
    <dgm:cxn modelId="{CB08A68A-1C65-4203-9F82-1EC753898CD2}" type="presParOf" srcId="{188AF2B3-92C4-4FD7-B12D-175BECFF5B3C}" destId="{7E03E437-0EDD-4D33-B182-2571B1C0512C}" srcOrd="1" destOrd="0" presId="urn:microsoft.com/office/officeart/2005/8/layout/cycle4#2"/>
    <dgm:cxn modelId="{253E3604-5769-44D7-9009-B5433ABC9D39}" type="presParOf" srcId="{A143690E-EC1F-49AC-A6A8-EAD9F06A880B}" destId="{324A8B08-26D7-457D-BEAD-E902FE614C84}" srcOrd="1" destOrd="0" presId="urn:microsoft.com/office/officeart/2005/8/layout/cycle4#2"/>
    <dgm:cxn modelId="{49D4EC7A-D34D-4B16-9182-1368193E9F87}" type="presParOf" srcId="{324A8B08-26D7-457D-BEAD-E902FE614C84}" destId="{21C481EA-090A-4AC8-B032-2B2E60141D17}" srcOrd="0" destOrd="0" presId="urn:microsoft.com/office/officeart/2005/8/layout/cycle4#2"/>
    <dgm:cxn modelId="{9490A04F-8598-453A-BDE8-727C597AB1D1}" type="presParOf" srcId="{324A8B08-26D7-457D-BEAD-E902FE614C84}" destId="{49284335-A976-4FF3-86D8-1BC3F77D0F0C}" srcOrd="1" destOrd="0" presId="urn:microsoft.com/office/officeart/2005/8/layout/cycle4#2"/>
    <dgm:cxn modelId="{D803B9F2-D8CD-4979-AA0A-8535F6F0B6FF}" type="presParOf" srcId="{A143690E-EC1F-49AC-A6A8-EAD9F06A880B}" destId="{01D50F81-E4D8-4C68-8139-1AA41CF57CB6}" srcOrd="2" destOrd="0" presId="urn:microsoft.com/office/officeart/2005/8/layout/cycle4#2"/>
    <dgm:cxn modelId="{B641A930-EE45-4E21-A8F1-B4AA69E0C37C}" type="presParOf" srcId="{01D50F81-E4D8-4C68-8139-1AA41CF57CB6}" destId="{AA04C0DC-3984-4D6A-80A1-FCD46ABF39AC}" srcOrd="0" destOrd="0" presId="urn:microsoft.com/office/officeart/2005/8/layout/cycle4#2"/>
    <dgm:cxn modelId="{CFF8CF9E-194C-4DE5-90DE-AEA863ACAF48}" type="presParOf" srcId="{01D50F81-E4D8-4C68-8139-1AA41CF57CB6}" destId="{E47BDDDF-3958-4E2B-90D7-227199F559E4}" srcOrd="1" destOrd="0" presId="urn:microsoft.com/office/officeart/2005/8/layout/cycle4#2"/>
    <dgm:cxn modelId="{186285F2-4C22-4468-8072-3B26D57CE859}" type="presParOf" srcId="{A143690E-EC1F-49AC-A6A8-EAD9F06A880B}" destId="{C0B7EF2B-B961-48F0-B3ED-44EFCD27E862}" srcOrd="3" destOrd="0" presId="urn:microsoft.com/office/officeart/2005/8/layout/cycle4#2"/>
    <dgm:cxn modelId="{4C6C2796-D8CA-4CF7-9695-9E0AAB29ADEA}" type="presParOf" srcId="{C0B7EF2B-B961-48F0-B3ED-44EFCD27E862}" destId="{D64AF592-5DB7-4460-B10D-E21C691808B6}" srcOrd="0" destOrd="0" presId="urn:microsoft.com/office/officeart/2005/8/layout/cycle4#2"/>
    <dgm:cxn modelId="{277E4456-E493-4899-AC24-B8895979E3B0}" type="presParOf" srcId="{C0B7EF2B-B961-48F0-B3ED-44EFCD27E862}" destId="{C0E34982-538D-4CA4-BAB9-874AF504428C}" srcOrd="1" destOrd="0" presId="urn:microsoft.com/office/officeart/2005/8/layout/cycle4#2"/>
    <dgm:cxn modelId="{D35372DE-FD78-4F02-A0AE-8CC0CB89CC3C}" type="presParOf" srcId="{A143690E-EC1F-49AC-A6A8-EAD9F06A880B}" destId="{116A9C4C-D867-4ABA-9B3A-EB9F8830AD08}" srcOrd="4" destOrd="0" presId="urn:microsoft.com/office/officeart/2005/8/layout/cycle4#2"/>
    <dgm:cxn modelId="{8D257266-D99B-49F2-A3C0-958A06BB5038}" type="presParOf" srcId="{BA1D6DDF-C848-4455-B842-82F2E7C65D52}" destId="{9E89BBD1-662C-4DB6-9FA0-9C5184A5EA12}" srcOrd="1" destOrd="0" presId="urn:microsoft.com/office/officeart/2005/8/layout/cycle4#2"/>
    <dgm:cxn modelId="{8BE83743-40A4-4528-B8CE-9888CF208C37}" type="presParOf" srcId="{9E89BBD1-662C-4DB6-9FA0-9C5184A5EA12}" destId="{BB5BC502-3BC2-48D5-B9DF-906E50E295CB}" srcOrd="0" destOrd="0" presId="urn:microsoft.com/office/officeart/2005/8/layout/cycle4#2"/>
    <dgm:cxn modelId="{16AC6EDC-677F-4D33-B35D-69045FA05999}" type="presParOf" srcId="{9E89BBD1-662C-4DB6-9FA0-9C5184A5EA12}" destId="{E431C9EC-2BF6-4111-925A-93A5D979AE56}" srcOrd="1" destOrd="0" presId="urn:microsoft.com/office/officeart/2005/8/layout/cycle4#2"/>
    <dgm:cxn modelId="{6D0CADC4-CF44-4296-953C-D86BD01F5EBC}" type="presParOf" srcId="{9E89BBD1-662C-4DB6-9FA0-9C5184A5EA12}" destId="{4489AFBE-1E54-41AE-930E-2519664262F6}" srcOrd="2" destOrd="0" presId="urn:microsoft.com/office/officeart/2005/8/layout/cycle4#2"/>
    <dgm:cxn modelId="{F3209DF1-8908-4106-9414-7448583F2960}" type="presParOf" srcId="{9E89BBD1-662C-4DB6-9FA0-9C5184A5EA12}" destId="{D9BDE0E7-2330-4E47-9923-54462E23BAC9}" srcOrd="3" destOrd="0" presId="urn:microsoft.com/office/officeart/2005/8/layout/cycle4#2"/>
    <dgm:cxn modelId="{3780C496-7E23-49C8-8CD2-7C7C5CAC8A8D}" type="presParOf" srcId="{9E89BBD1-662C-4DB6-9FA0-9C5184A5EA12}" destId="{5C744118-5C2F-45AA-8386-5DF9E5537CE2}" srcOrd="4" destOrd="0" presId="urn:microsoft.com/office/officeart/2005/8/layout/cycle4#2"/>
    <dgm:cxn modelId="{369905CA-0014-4848-8AE6-B3BD8D22107B}" type="presParOf" srcId="{BA1D6DDF-C848-4455-B842-82F2E7C65D52}" destId="{D3FF5324-E796-4EAC-90A5-839BEA3AB9E2}" srcOrd="2" destOrd="0" presId="urn:microsoft.com/office/officeart/2005/8/layout/cycle4#2"/>
    <dgm:cxn modelId="{CC1CCBE4-1F6B-420B-8C25-614783803282}" type="presParOf" srcId="{BA1D6DDF-C848-4455-B842-82F2E7C65D52}" destId="{8FDAE640-3E23-4856-AE8A-DF4ACB364BD2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0C343-E180-477F-86C1-453D4629F9C2}">
      <dsp:nvSpPr>
        <dsp:cNvPr id="0" name=""/>
        <dsp:cNvSpPr/>
      </dsp:nvSpPr>
      <dsp:spPr>
        <a:xfrm rot="5400000">
          <a:off x="-141408" y="142200"/>
          <a:ext cx="942721" cy="659905"/>
        </a:xfrm>
        <a:prstGeom prst="chevron">
          <a:avLst/>
        </a:prstGeom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330745"/>
        <a:ext cx="659905" cy="282816"/>
      </dsp:txXfrm>
    </dsp:sp>
    <dsp:sp modelId="{B6E275E8-4B32-479C-A5D3-29FA40D57B24}">
      <dsp:nvSpPr>
        <dsp:cNvPr id="0" name=""/>
        <dsp:cNvSpPr/>
      </dsp:nvSpPr>
      <dsp:spPr>
        <a:xfrm rot="5400000">
          <a:off x="3566867" y="-2906170"/>
          <a:ext cx="612768" cy="6426693"/>
        </a:xfrm>
        <a:prstGeom prst="round2SameRect">
          <a:avLst/>
        </a:prstGeom>
        <a:gradFill flip="none" rotWithShape="1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формирует </a:t>
          </a: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конкурентную среду для установления рыночного равновесия</a:t>
          </a:r>
          <a:endParaRPr lang="ru-RU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659905" y="30705"/>
        <a:ext cx="6396780" cy="552942"/>
      </dsp:txXfrm>
    </dsp:sp>
    <dsp:sp modelId="{91036E53-9D50-4407-89C6-FB488F716E2B}">
      <dsp:nvSpPr>
        <dsp:cNvPr id="0" name=""/>
        <dsp:cNvSpPr/>
      </dsp:nvSpPr>
      <dsp:spPr>
        <a:xfrm rot="5400000">
          <a:off x="-141408" y="965780"/>
          <a:ext cx="942721" cy="659905"/>
        </a:xfrm>
        <a:prstGeom prst="chevron">
          <a:avLst/>
        </a:prstGeom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1154325"/>
        <a:ext cx="659905" cy="282816"/>
      </dsp:txXfrm>
    </dsp:sp>
    <dsp:sp modelId="{5EC16C38-3F99-4FD7-9BE4-18FB10DBA69F}">
      <dsp:nvSpPr>
        <dsp:cNvPr id="0" name=""/>
        <dsp:cNvSpPr/>
      </dsp:nvSpPr>
      <dsp:spPr>
        <a:xfrm rot="5400000">
          <a:off x="3566867" y="-2082590"/>
          <a:ext cx="612768" cy="6426693"/>
        </a:xfrm>
        <a:prstGeom prst="round2SameRect">
          <a:avLst/>
        </a:prstGeo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расширяет </a:t>
          </a: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производство многих потребительских товаров и услуг</a:t>
          </a:r>
          <a:endParaRPr lang="ru-RU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659905" y="854285"/>
        <a:ext cx="6396780" cy="552942"/>
      </dsp:txXfrm>
    </dsp:sp>
    <dsp:sp modelId="{6FC2C23B-3C0F-4B7F-9A89-CAAF30E52C9C}">
      <dsp:nvSpPr>
        <dsp:cNvPr id="0" name=""/>
        <dsp:cNvSpPr/>
      </dsp:nvSpPr>
      <dsp:spPr>
        <a:xfrm rot="5400000">
          <a:off x="-141408" y="1789359"/>
          <a:ext cx="942721" cy="659905"/>
        </a:xfrm>
        <a:prstGeom prst="chevron">
          <a:avLst/>
        </a:prstGeom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1977904"/>
        <a:ext cx="659905" cy="282816"/>
      </dsp:txXfrm>
    </dsp:sp>
    <dsp:sp modelId="{F542A7E7-5630-41E5-B99B-B604573E40BA}">
      <dsp:nvSpPr>
        <dsp:cNvPr id="0" name=""/>
        <dsp:cNvSpPr/>
      </dsp:nvSpPr>
      <dsp:spPr>
        <a:xfrm rot="5400000">
          <a:off x="3557805" y="-1259010"/>
          <a:ext cx="612768" cy="6426693"/>
        </a:xfrm>
        <a:prstGeom prst="round2SameRect">
          <a:avLst/>
        </a:prstGeo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создает </a:t>
          </a: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 для трудоустройства рабочей силы</a:t>
          </a:r>
          <a:endParaRPr lang="ru-RU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650843" y="1677865"/>
        <a:ext cx="6396780" cy="552942"/>
      </dsp:txXfrm>
    </dsp:sp>
    <dsp:sp modelId="{79DC43F2-C2A1-416F-9E95-E63A5A697986}">
      <dsp:nvSpPr>
        <dsp:cNvPr id="0" name=""/>
        <dsp:cNvSpPr/>
      </dsp:nvSpPr>
      <dsp:spPr>
        <a:xfrm rot="5400000">
          <a:off x="-141408" y="2612939"/>
          <a:ext cx="942721" cy="659905"/>
        </a:xfrm>
        <a:prstGeom prst="chevron">
          <a:avLst/>
        </a:prstGeom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2801484"/>
        <a:ext cx="659905" cy="282816"/>
      </dsp:txXfrm>
    </dsp:sp>
    <dsp:sp modelId="{D1CFFEB1-0F55-4B1A-8FD4-07908AC84203}">
      <dsp:nvSpPr>
        <dsp:cNvPr id="0" name=""/>
        <dsp:cNvSpPr/>
      </dsp:nvSpPr>
      <dsp:spPr>
        <a:xfrm rot="5400000">
          <a:off x="3557805" y="-435430"/>
          <a:ext cx="612768" cy="6426693"/>
        </a:xfrm>
        <a:prstGeom prst="round2SameRect">
          <a:avLst/>
        </a:prstGeo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обеспечивает 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налоговые поступления </a:t>
          </a:r>
          <a:b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бюджеты всех уровней</a:t>
          </a:r>
          <a:endParaRPr lang="ru-RU" sz="2000" b="1" kern="120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650843" y="2501445"/>
        <a:ext cx="6396780" cy="552942"/>
      </dsp:txXfrm>
    </dsp:sp>
    <dsp:sp modelId="{EED12291-030D-4F29-A6A6-E17D72EEFC9C}">
      <dsp:nvSpPr>
        <dsp:cNvPr id="0" name=""/>
        <dsp:cNvSpPr/>
      </dsp:nvSpPr>
      <dsp:spPr>
        <a:xfrm rot="5400000">
          <a:off x="-141408" y="3436519"/>
          <a:ext cx="942721" cy="659905"/>
        </a:xfrm>
        <a:prstGeom prst="chevron">
          <a:avLst/>
        </a:prstGeom>
        <a:gradFill flip="none" rotWithShape="0">
          <a:gsLst>
            <a:gs pos="0">
              <a:srgbClr val="FF0066">
                <a:tint val="66000"/>
                <a:satMod val="160000"/>
              </a:srgbClr>
            </a:gs>
            <a:gs pos="50000">
              <a:srgbClr val="FF0066">
                <a:tint val="44500"/>
                <a:satMod val="160000"/>
              </a:srgbClr>
            </a:gs>
            <a:gs pos="100000">
              <a:srgbClr val="FF0066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3625064"/>
        <a:ext cx="659905" cy="282816"/>
      </dsp:txXfrm>
    </dsp:sp>
    <dsp:sp modelId="{5494CD5A-8680-4E42-82F4-77D18441CE91}">
      <dsp:nvSpPr>
        <dsp:cNvPr id="0" name=""/>
        <dsp:cNvSpPr/>
      </dsp:nvSpPr>
      <dsp:spPr>
        <a:xfrm rot="5400000">
          <a:off x="3566867" y="388148"/>
          <a:ext cx="612768" cy="6426693"/>
        </a:xfrm>
        <a:prstGeom prst="round2SameRect">
          <a:avLst/>
        </a:prstGeo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увеличивает </a:t>
          </a:r>
          <a:r>
            <a:rPr lang="ru-RU" sz="2000" b="1" kern="120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 населения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59905" y="3325024"/>
        <a:ext cx="6396780" cy="5529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197AE-1A38-49B8-A935-64C045B43D67}">
      <dsp:nvSpPr>
        <dsp:cNvPr id="0" name=""/>
        <dsp:cNvSpPr/>
      </dsp:nvSpPr>
      <dsp:spPr>
        <a:xfrm>
          <a:off x="1621718" y="0"/>
          <a:ext cx="6667321" cy="4167076"/>
        </a:xfrm>
        <a:prstGeom prst="swooshArrow">
          <a:avLst>
            <a:gd name="adj1" fmla="val 25000"/>
            <a:gd name="adj2" fmla="val 25000"/>
          </a:avLst>
        </a:prstGeom>
        <a:solidFill>
          <a:srgbClr val="9999FF"/>
        </a:solidFill>
        <a:ln w="25400" cmpd="sng">
          <a:solidFill>
            <a:srgbClr val="0000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8A73F-D97A-4730-8062-49A3F8244991}">
      <dsp:nvSpPr>
        <dsp:cNvPr id="0" name=""/>
        <dsp:cNvSpPr/>
      </dsp:nvSpPr>
      <dsp:spPr>
        <a:xfrm>
          <a:off x="2505605" y="2924101"/>
          <a:ext cx="153348" cy="153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3A35E-ED70-48E9-8856-69862005D7D1}">
      <dsp:nvSpPr>
        <dsp:cNvPr id="0" name=""/>
        <dsp:cNvSpPr/>
      </dsp:nvSpPr>
      <dsp:spPr>
        <a:xfrm>
          <a:off x="1694757" y="3175311"/>
          <a:ext cx="2218825" cy="991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56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Администрация Омского района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БЛАГОДАРСТВЕННОЕ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ПИСЬМО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4757" y="3175311"/>
        <a:ext cx="2218825" cy="991764"/>
      </dsp:txXfrm>
    </dsp:sp>
    <dsp:sp modelId="{25334FC9-3AD5-4462-96DF-17EA4065A92B}">
      <dsp:nvSpPr>
        <dsp:cNvPr id="0" name=""/>
        <dsp:cNvSpPr/>
      </dsp:nvSpPr>
      <dsp:spPr>
        <a:xfrm>
          <a:off x="2436150" y="2868307"/>
          <a:ext cx="240023" cy="240023"/>
        </a:xfrm>
        <a:prstGeom prst="ellipse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8EF76-1512-4394-98F7-2F7CF93100C6}">
      <dsp:nvSpPr>
        <dsp:cNvPr id="0" name=""/>
        <dsp:cNvSpPr/>
      </dsp:nvSpPr>
      <dsp:spPr>
        <a:xfrm>
          <a:off x="3227463" y="2246523"/>
          <a:ext cx="1106775" cy="1746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18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27463" y="2246523"/>
        <a:ext cx="1106775" cy="1746004"/>
      </dsp:txXfrm>
    </dsp:sp>
    <dsp:sp modelId="{1BBB4DD8-2827-4779-BF03-198D6998982D}">
      <dsp:nvSpPr>
        <dsp:cNvPr id="0" name=""/>
        <dsp:cNvSpPr/>
      </dsp:nvSpPr>
      <dsp:spPr>
        <a:xfrm>
          <a:off x="3919124" y="1785997"/>
          <a:ext cx="320031" cy="320031"/>
        </a:xfrm>
        <a:prstGeom prst="ellipse">
          <a:avLst/>
        </a:prstGeom>
        <a:gradFill flip="none" rotWithShape="0">
          <a:gsLst>
            <a:gs pos="0">
              <a:srgbClr val="9933FF">
                <a:tint val="66000"/>
                <a:satMod val="160000"/>
              </a:srgbClr>
            </a:gs>
            <a:gs pos="50000">
              <a:srgbClr val="9933FF">
                <a:tint val="44500"/>
                <a:satMod val="160000"/>
              </a:srgbClr>
            </a:gs>
            <a:gs pos="100000">
              <a:srgbClr val="9933FF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F011D-CA7E-4BF0-AD7A-1B3635BF9A07}">
      <dsp:nvSpPr>
        <dsp:cNvPr id="0" name=""/>
        <dsp:cNvSpPr/>
      </dsp:nvSpPr>
      <dsp:spPr>
        <a:xfrm>
          <a:off x="3002224" y="2382421"/>
          <a:ext cx="2116890" cy="116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78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Администрация Омского района </a:t>
          </a: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ПОЧЕТНАЯ ГРАМОТА</a:t>
          </a:r>
          <a:endParaRPr lang="ru-RU" sz="1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002224" y="2382421"/>
        <a:ext cx="2116890" cy="1160386"/>
      </dsp:txXfrm>
    </dsp:sp>
    <dsp:sp modelId="{A108D3C6-3919-4679-8C4C-3AB29D83DA0B}">
      <dsp:nvSpPr>
        <dsp:cNvPr id="0" name=""/>
        <dsp:cNvSpPr/>
      </dsp:nvSpPr>
      <dsp:spPr>
        <a:xfrm>
          <a:off x="5078690" y="1222153"/>
          <a:ext cx="413373" cy="413373"/>
        </a:xfrm>
        <a:prstGeom prst="ellipse">
          <a:avLst/>
        </a:prstGeom>
        <a:gradFill flip="none" rotWithShape="0">
          <a:gsLst>
            <a:gs pos="0">
              <a:srgbClr val="9933FF">
                <a:tint val="66000"/>
                <a:satMod val="160000"/>
              </a:srgbClr>
            </a:gs>
            <a:gs pos="50000">
              <a:srgbClr val="9933FF">
                <a:tint val="44500"/>
                <a:satMod val="160000"/>
              </a:srgbClr>
            </a:gs>
            <a:gs pos="100000">
              <a:srgbClr val="9933FF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BB70F-2617-4E72-B03D-BF860D387964}">
      <dsp:nvSpPr>
        <dsp:cNvPr id="0" name=""/>
        <dsp:cNvSpPr/>
      </dsp:nvSpPr>
      <dsp:spPr>
        <a:xfrm>
          <a:off x="4629407" y="1768338"/>
          <a:ext cx="1796776" cy="238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38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Министерство 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экономического развития Омской 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области</a:t>
          </a:r>
          <a:endParaRPr lang="ru-RU" sz="16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629407" y="1768338"/>
        <a:ext cx="1796776" cy="2389147"/>
      </dsp:txXfrm>
    </dsp:sp>
    <dsp:sp modelId="{FF18019F-A5EC-4EC9-A8BA-F991F71D5C1F}">
      <dsp:nvSpPr>
        <dsp:cNvPr id="0" name=""/>
        <dsp:cNvSpPr/>
      </dsp:nvSpPr>
      <dsp:spPr>
        <a:xfrm>
          <a:off x="6503170" y="809896"/>
          <a:ext cx="526718" cy="526718"/>
        </a:xfrm>
        <a:prstGeom prst="ellipse">
          <a:avLst/>
        </a:prstGeom>
        <a:gradFill flip="none" rotWithShape="0">
          <a:gsLst>
            <a:gs pos="0">
              <a:srgbClr val="9933FF">
                <a:tint val="66000"/>
                <a:satMod val="160000"/>
              </a:srgbClr>
            </a:gs>
            <a:gs pos="50000">
              <a:srgbClr val="9933FF">
                <a:tint val="44500"/>
                <a:satMod val="160000"/>
              </a:srgbClr>
            </a:gs>
            <a:gs pos="100000">
              <a:srgbClr val="9933FF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C64A8-F7BF-4353-B847-914F13828649}">
      <dsp:nvSpPr>
        <dsp:cNvPr id="0" name=""/>
        <dsp:cNvSpPr/>
      </dsp:nvSpPr>
      <dsp:spPr>
        <a:xfrm>
          <a:off x="6102511" y="1384768"/>
          <a:ext cx="1871050" cy="2580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097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Правительство Омской области</a:t>
          </a:r>
          <a:endParaRPr lang="ru-RU" sz="16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102511" y="1384768"/>
        <a:ext cx="1871050" cy="25801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61FE7-A089-44EC-B70A-276E12B86111}">
      <dsp:nvSpPr>
        <dsp:cNvPr id="0" name=""/>
        <dsp:cNvSpPr/>
      </dsp:nvSpPr>
      <dsp:spPr>
        <a:xfrm>
          <a:off x="0" y="0"/>
          <a:ext cx="5070690" cy="2805397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Подпрограмма «Развитие малого </a:t>
          </a:r>
          <a:br>
            <a:rPr lang="ru-RU" sz="16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 среднего предпринимательства </a:t>
          </a:r>
          <a:br>
            <a:rPr lang="ru-RU" sz="16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 Омской области» государственной программы Омской области </a:t>
          </a:r>
          <a:br>
            <a:rPr lang="ru-RU" sz="16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«Развитие экономического потенциала </a:t>
          </a:r>
          <a:br>
            <a:rPr lang="ru-RU" sz="16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Омской области»</a:t>
          </a:r>
          <a:endParaRPr lang="ru-RU" sz="15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</a:t>
          </a:r>
          <a:r>
            <a:rPr lang="ru-RU" sz="18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СМСП на сумму </a:t>
          </a:r>
          <a:r>
            <a:rPr lang="ru-RU" sz="24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6,1 </a:t>
          </a:r>
          <a:r>
            <a:rPr lang="ru-RU" sz="18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800" b="1" kern="1200" dirty="0">
            <a:solidFill>
              <a:srgbClr val="0033CC"/>
            </a:solidFill>
          </a:endParaRPr>
        </a:p>
      </dsp:txBody>
      <dsp:txXfrm>
        <a:off x="0" y="350675"/>
        <a:ext cx="4018666" cy="2104047"/>
      </dsp:txXfrm>
    </dsp:sp>
    <dsp:sp modelId="{6B5F5DAD-3B68-4C6C-BD25-E6BE481DA1B2}">
      <dsp:nvSpPr>
        <dsp:cNvPr id="0" name=""/>
        <dsp:cNvSpPr/>
      </dsp:nvSpPr>
      <dsp:spPr>
        <a:xfrm>
          <a:off x="5330458" y="365533"/>
          <a:ext cx="3065880" cy="2088429"/>
        </a:xfrm>
        <a:prstGeom prst="roundRect">
          <a:avLst/>
        </a:prstGeom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 w="12700" cap="flat" cmpd="sng" algn="ctr">
          <a:solidFill>
            <a:srgbClr val="66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Министерство 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экономического развития 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Омской области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32407" y="467482"/>
        <a:ext cx="2861982" cy="1884531"/>
      </dsp:txXfrm>
    </dsp:sp>
    <dsp:sp modelId="{580EBCE5-3A37-4934-A09E-75266C107CA1}">
      <dsp:nvSpPr>
        <dsp:cNvPr id="0" name=""/>
        <dsp:cNvSpPr/>
      </dsp:nvSpPr>
      <dsp:spPr>
        <a:xfrm>
          <a:off x="0" y="2923389"/>
          <a:ext cx="5061688" cy="1649695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Субсидии </a:t>
          </a:r>
          <a:endParaRPr lang="ru-RU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СМСП на сумму </a:t>
          </a:r>
          <a:r>
            <a:rPr lang="ru-RU" sz="24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205,5</a:t>
          </a:r>
          <a:r>
            <a:rPr lang="ru-RU" sz="18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млн. руб. </a:t>
          </a:r>
          <a:endParaRPr lang="ru-RU" sz="18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3129601"/>
        <a:ext cx="4443052" cy="1237271"/>
      </dsp:txXfrm>
    </dsp:sp>
    <dsp:sp modelId="{5299B583-09CD-4D24-A92F-DB9966996F17}">
      <dsp:nvSpPr>
        <dsp:cNvPr id="0" name=""/>
        <dsp:cNvSpPr/>
      </dsp:nvSpPr>
      <dsp:spPr>
        <a:xfrm>
          <a:off x="5261892" y="2760863"/>
          <a:ext cx="3105686" cy="1823943"/>
        </a:xfrm>
        <a:prstGeom prst="roundRect">
          <a:avLst/>
        </a:prstGeom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 w="12700" cap="flat" cmpd="sng" algn="ctr">
          <a:solidFill>
            <a:srgbClr val="66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Министерство экономического развития РФ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50930" y="2849901"/>
        <a:ext cx="2927610" cy="16458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88928-5FA9-47E3-9EC8-7B53221C44CF}">
      <dsp:nvSpPr>
        <dsp:cNvPr id="0" name=""/>
        <dsp:cNvSpPr/>
      </dsp:nvSpPr>
      <dsp:spPr>
        <a:xfrm rot="5400000">
          <a:off x="4953547" y="-1829055"/>
          <a:ext cx="1888272" cy="555076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Общий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 инвестиций на реализацию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проекта -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млн.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рублей: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2023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– 45 млн. рублей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2024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– 55 млн. рублей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Размер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- 45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рублей: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2023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– 20 млн. рублей</a:t>
          </a:r>
        </a:p>
        <a:p>
          <a:pPr marL="0" lvl="1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2024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– 25 млн. рублей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22303" y="94367"/>
        <a:ext cx="5458583" cy="1703916"/>
      </dsp:txXfrm>
    </dsp:sp>
    <dsp:sp modelId="{2C6A7A78-93DF-4928-8A42-438AAB75DC66}">
      <dsp:nvSpPr>
        <dsp:cNvPr id="0" name=""/>
        <dsp:cNvSpPr/>
      </dsp:nvSpPr>
      <dsp:spPr>
        <a:xfrm>
          <a:off x="0" y="45397"/>
          <a:ext cx="3122303" cy="1817925"/>
        </a:xfrm>
        <a:prstGeom prst="roundRect">
          <a:avLst/>
        </a:prstGeom>
        <a:gradFill flip="none" rotWithShape="1">
          <a:gsLst>
            <a:gs pos="0">
              <a:srgbClr val="9AF0FE">
                <a:shade val="30000"/>
                <a:satMod val="115000"/>
              </a:srgbClr>
            </a:gs>
            <a:gs pos="50000">
              <a:srgbClr val="9AF0FE">
                <a:shade val="67500"/>
                <a:satMod val="115000"/>
              </a:srgbClr>
            </a:gs>
            <a:gs pos="100000">
              <a:srgbClr val="9AF0FE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«База активного отдыха «</a:t>
          </a:r>
          <a:r>
            <a:rPr lang="ru-RU" sz="21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Владимиростров</a:t>
          </a: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 проект выдвинут ООО «Остров»</a:t>
          </a:r>
          <a:endParaRPr lang="ru-RU" sz="21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744" y="134141"/>
        <a:ext cx="2944815" cy="1640437"/>
      </dsp:txXfrm>
    </dsp:sp>
    <dsp:sp modelId="{1F1AA746-A0CC-45E2-9D69-1ACA76E0E81C}">
      <dsp:nvSpPr>
        <dsp:cNvPr id="0" name=""/>
        <dsp:cNvSpPr/>
      </dsp:nvSpPr>
      <dsp:spPr>
        <a:xfrm rot="5400000">
          <a:off x="5131288" y="112226"/>
          <a:ext cx="1544320" cy="5556187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 инвестиций на реализацию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проекта -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16 млн.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субсидии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- 7,7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рублей: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17145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– 2,2 млн. рублей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17145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 – 5,5 млн. рублей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25355" y="2193547"/>
        <a:ext cx="5480800" cy="1393546"/>
      </dsp:txXfrm>
    </dsp:sp>
    <dsp:sp modelId="{E18E1076-55CF-460D-AD20-A6C49D185270}">
      <dsp:nvSpPr>
        <dsp:cNvPr id="0" name=""/>
        <dsp:cNvSpPr/>
      </dsp:nvSpPr>
      <dsp:spPr>
        <a:xfrm>
          <a:off x="0" y="1981357"/>
          <a:ext cx="3125355" cy="1817925"/>
        </a:xfrm>
        <a:prstGeom prst="roundRect">
          <a:avLst/>
        </a:prstGeom>
        <a:gradFill flip="none" rotWithShape="0">
          <a:gsLst>
            <a:gs pos="0">
              <a:srgbClr val="9AF0FE">
                <a:shade val="30000"/>
                <a:satMod val="115000"/>
              </a:srgbClr>
            </a:gs>
            <a:gs pos="50000">
              <a:srgbClr val="9AF0FE">
                <a:shade val="67500"/>
                <a:satMod val="115000"/>
              </a:srgbClr>
            </a:gs>
            <a:gs pos="100000">
              <a:srgbClr val="9AF0FE">
                <a:shade val="100000"/>
                <a:satMod val="115000"/>
              </a:srgbClr>
            </a:gs>
          </a:gsLst>
          <a:lin ang="108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1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Глемпинг</a:t>
          </a: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полях», 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выдвинут 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ООО «Доброе»</a:t>
          </a:r>
          <a:endParaRPr lang="ru-RU" sz="21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744" y="2070101"/>
        <a:ext cx="2947867" cy="1640437"/>
      </dsp:txXfrm>
    </dsp:sp>
    <dsp:sp modelId="{5FEDE158-D98A-4508-A933-D5ACE5B8A409}">
      <dsp:nvSpPr>
        <dsp:cNvPr id="0" name=""/>
        <dsp:cNvSpPr/>
      </dsp:nvSpPr>
      <dsp:spPr>
        <a:xfrm rot="5400000">
          <a:off x="5176278" y="2021049"/>
          <a:ext cx="1454340" cy="5556187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 инвестиций на </a:t>
          </a: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реализацию проекта - 14,5 </a:t>
          </a: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</a:t>
          </a: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рублей.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субсидии на реализацию проекта </a:t>
          </a: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году – 3 млн. рублей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25355" y="4142968"/>
        <a:ext cx="5485192" cy="1312350"/>
      </dsp:txXfrm>
    </dsp:sp>
    <dsp:sp modelId="{ECFC4EC1-AB8E-4D83-B59E-6778B03FB8DD}">
      <dsp:nvSpPr>
        <dsp:cNvPr id="0" name=""/>
        <dsp:cNvSpPr/>
      </dsp:nvSpPr>
      <dsp:spPr>
        <a:xfrm>
          <a:off x="0" y="3890180"/>
          <a:ext cx="3125355" cy="1817925"/>
        </a:xfrm>
        <a:prstGeom prst="roundRect">
          <a:avLst/>
        </a:prstGeom>
        <a:gradFill flip="none" rotWithShape="0">
          <a:gsLst>
            <a:gs pos="0">
              <a:srgbClr val="9AF0FE">
                <a:shade val="30000"/>
                <a:satMod val="115000"/>
              </a:srgbClr>
            </a:gs>
            <a:gs pos="50000">
              <a:srgbClr val="9AF0FE">
                <a:shade val="67500"/>
                <a:satMod val="115000"/>
              </a:srgbClr>
            </a:gs>
            <a:gs pos="100000">
              <a:srgbClr val="9AF0FE">
                <a:shade val="100000"/>
                <a:satMod val="115000"/>
              </a:srgbClr>
            </a:gs>
          </a:gsLst>
          <a:lin ang="108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«Комплекс </a:t>
          </a: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Зеленое небо», 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выдвинут ООО «</a:t>
          </a:r>
          <a:r>
            <a:rPr lang="ru-RU" sz="21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Омскагрегат</a:t>
          </a: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1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744" y="3978924"/>
        <a:ext cx="2947867" cy="16404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88928-5FA9-47E3-9EC8-7B53221C44CF}">
      <dsp:nvSpPr>
        <dsp:cNvPr id="0" name=""/>
        <dsp:cNvSpPr/>
      </dsp:nvSpPr>
      <dsp:spPr>
        <a:xfrm rot="5400000">
          <a:off x="4654101" y="-1224408"/>
          <a:ext cx="2694030" cy="5360852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Общий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 инвестиций на реализацию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проекта -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37,5 млн.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Размер субсидии на реализацию проекта </a:t>
          </a:r>
          <a:b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2024 году - 18,4 млн. рублей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20690" y="240515"/>
        <a:ext cx="5229340" cy="2431006"/>
      </dsp:txXfrm>
    </dsp:sp>
    <dsp:sp modelId="{2C6A7A78-93DF-4928-8A42-438AAB75DC66}">
      <dsp:nvSpPr>
        <dsp:cNvPr id="0" name=""/>
        <dsp:cNvSpPr/>
      </dsp:nvSpPr>
      <dsp:spPr>
        <a:xfrm>
          <a:off x="682" y="18550"/>
          <a:ext cx="3318987" cy="2812037"/>
        </a:xfrm>
        <a:prstGeom prst="roundRect">
          <a:avLst/>
        </a:prstGeom>
        <a:gradFill flip="none" rotWithShape="0">
          <a:gsLst>
            <a:gs pos="0">
              <a:srgbClr val="66FFFF">
                <a:shade val="30000"/>
                <a:satMod val="115000"/>
              </a:srgbClr>
            </a:gs>
            <a:gs pos="50000">
              <a:srgbClr val="66FFFF">
                <a:shade val="67500"/>
                <a:satMod val="115000"/>
              </a:srgbClr>
            </a:gs>
            <a:gs pos="100000">
              <a:srgbClr val="66FFFF">
                <a:shade val="100000"/>
                <a:satMod val="115000"/>
              </a:srgbClr>
            </a:gs>
          </a:gsLst>
          <a:lin ang="108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«Мобильная туристическая кемпинг площадка </a:t>
          </a: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Розовка-хутор», </a:t>
          </a: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</a:t>
          </a: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выдвинут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ИП </a:t>
          </a: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Цыганковым В.И.</a:t>
          </a:r>
          <a:endParaRPr lang="ru-RU" sz="21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954" y="155822"/>
        <a:ext cx="3044443" cy="2537493"/>
      </dsp:txXfrm>
    </dsp:sp>
    <dsp:sp modelId="{1F1AA746-A0CC-45E2-9D69-1ACA76E0E81C}">
      <dsp:nvSpPr>
        <dsp:cNvPr id="0" name=""/>
        <dsp:cNvSpPr/>
      </dsp:nvSpPr>
      <dsp:spPr>
        <a:xfrm rot="5400000">
          <a:off x="4705653" y="1646845"/>
          <a:ext cx="2632969" cy="5317445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 инвестиций на реализацию проекта </a:t>
          </a: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- 37,5 </a:t>
          </a: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</a:t>
          </a: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рублей.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17145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субсидии на реализацию проекта </a:t>
          </a:r>
          <a:b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2024 году – 18,4 млн. рублей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63416" y="3117614"/>
        <a:ext cx="5188914" cy="2375907"/>
      </dsp:txXfrm>
    </dsp:sp>
    <dsp:sp modelId="{E18E1076-55CF-460D-AD20-A6C49D185270}">
      <dsp:nvSpPr>
        <dsp:cNvPr id="0" name=""/>
        <dsp:cNvSpPr/>
      </dsp:nvSpPr>
      <dsp:spPr>
        <a:xfrm>
          <a:off x="682" y="3003243"/>
          <a:ext cx="3362732" cy="2604649"/>
        </a:xfrm>
        <a:prstGeom prst="roundRect">
          <a:avLst/>
        </a:prstGeom>
        <a:gradFill flip="none" rotWithShape="0">
          <a:gsLst>
            <a:gs pos="0">
              <a:srgbClr val="66FFFF">
                <a:shade val="30000"/>
                <a:satMod val="115000"/>
              </a:srgbClr>
            </a:gs>
            <a:gs pos="50000">
              <a:srgbClr val="66FFFF">
                <a:shade val="67500"/>
                <a:satMod val="115000"/>
              </a:srgbClr>
            </a:gs>
            <a:gs pos="100000">
              <a:srgbClr val="66FFFF">
                <a:shade val="100000"/>
                <a:satMod val="115000"/>
              </a:srgbClr>
            </a:gs>
          </a:gsLst>
          <a:lin ang="108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«Мобильная туристическая кемпинг-площадка «Иртыш», 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выдвинут 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ООО «УК «Индустриальный </a:t>
          </a: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парк </a:t>
          </a: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1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Макошь</a:t>
          </a: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1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830" y="3130391"/>
        <a:ext cx="3108436" cy="235035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61FE7-A089-44EC-B70A-276E12B86111}">
      <dsp:nvSpPr>
        <dsp:cNvPr id="0" name=""/>
        <dsp:cNvSpPr/>
      </dsp:nvSpPr>
      <dsp:spPr>
        <a:xfrm>
          <a:off x="68587" y="1697645"/>
          <a:ext cx="5000459" cy="1471443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Гарантии 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и Поручительства</a:t>
          </a:r>
          <a:endParaRPr lang="ru-RU" sz="21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</a:t>
          </a:r>
          <a:r>
            <a:rPr lang="ru-RU" sz="18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СМП на сумму </a:t>
          </a:r>
          <a:r>
            <a:rPr lang="ru-RU" sz="24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462,5</a:t>
          </a:r>
          <a:r>
            <a:rPr lang="ru-RU" sz="18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млн. руб.</a:t>
          </a:r>
          <a:endParaRPr lang="ru-RU" sz="18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587" y="1881575"/>
        <a:ext cx="4448668" cy="1103583"/>
      </dsp:txXfrm>
    </dsp:sp>
    <dsp:sp modelId="{6B5F5DAD-3B68-4C6C-BD25-E6BE481DA1B2}">
      <dsp:nvSpPr>
        <dsp:cNvPr id="0" name=""/>
        <dsp:cNvSpPr/>
      </dsp:nvSpPr>
      <dsp:spPr>
        <a:xfrm>
          <a:off x="5083715" y="1679532"/>
          <a:ext cx="3464078" cy="1467993"/>
        </a:xfrm>
        <a:prstGeom prst="roundRect">
          <a:avLst/>
        </a:prstGeom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 w="12700" cap="flat" cmpd="sng" algn="ctr">
          <a:solidFill>
            <a:srgbClr val="66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Акционерное общество «Федеральная корпорация </a:t>
          </a:r>
          <a:br>
            <a:rPr lang="ru-RU" sz="20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 развитию малого </a:t>
          </a:r>
          <a:br>
            <a:rPr lang="ru-RU" sz="20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 среднего предпринимательства»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55377" y="1751194"/>
        <a:ext cx="3320754" cy="1324669"/>
      </dsp:txXfrm>
    </dsp:sp>
    <dsp:sp modelId="{580EBCE5-3A37-4934-A09E-75266C107CA1}">
      <dsp:nvSpPr>
        <dsp:cNvPr id="0" name=""/>
        <dsp:cNvSpPr/>
      </dsp:nvSpPr>
      <dsp:spPr>
        <a:xfrm>
          <a:off x="68758" y="3326622"/>
          <a:ext cx="4919528" cy="1470101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3810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Гарантии и Поручительства </a:t>
          </a:r>
          <a:endParaRPr lang="ru-RU" sz="2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СМП  на сумму </a:t>
          </a:r>
          <a:r>
            <a:rPr lang="ru-RU" sz="24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36,7</a:t>
          </a:r>
          <a:r>
            <a:rPr lang="ru-RU" sz="18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млн. руб. </a:t>
          </a:r>
          <a:endParaRPr lang="ru-RU" sz="18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8758" y="3510385"/>
        <a:ext cx="4368240" cy="1102575"/>
      </dsp:txXfrm>
    </dsp:sp>
    <dsp:sp modelId="{5299B583-09CD-4D24-A92F-DB9966996F17}">
      <dsp:nvSpPr>
        <dsp:cNvPr id="0" name=""/>
        <dsp:cNvSpPr/>
      </dsp:nvSpPr>
      <dsp:spPr>
        <a:xfrm>
          <a:off x="5232036" y="3269165"/>
          <a:ext cx="3315757" cy="1527558"/>
        </a:xfrm>
        <a:prstGeom prst="roundRect">
          <a:avLst/>
        </a:prstGeom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 w="12700" cap="flat" cmpd="sng" algn="ctr">
          <a:solidFill>
            <a:srgbClr val="66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Омский региональный фонд поддержки </a:t>
          </a:r>
          <a:br>
            <a:rPr lang="ru-RU" sz="20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 развития малого предпринимательства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06605" y="3343734"/>
        <a:ext cx="3166619" cy="13784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F26B6-7676-4A12-ABAA-914B440D7181}">
      <dsp:nvSpPr>
        <dsp:cNvPr id="0" name=""/>
        <dsp:cNvSpPr/>
      </dsp:nvSpPr>
      <dsp:spPr>
        <a:xfrm>
          <a:off x="0" y="1673553"/>
          <a:ext cx="6781800" cy="1539087"/>
        </a:xfrm>
        <a:prstGeom prst="rect">
          <a:avLst/>
        </a:prstGeom>
        <a:solidFill>
          <a:srgbClr val="CC99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 01.01.2024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1673553"/>
        <a:ext cx="6781800" cy="831107"/>
      </dsp:txXfrm>
    </dsp:sp>
    <dsp:sp modelId="{9E38A588-FBD3-4E4D-8913-117C6AB386DA}">
      <dsp:nvSpPr>
        <dsp:cNvPr id="0" name=""/>
        <dsp:cNvSpPr/>
      </dsp:nvSpPr>
      <dsp:spPr>
        <a:xfrm>
          <a:off x="0" y="2505119"/>
          <a:ext cx="6781800" cy="707980"/>
        </a:xfrm>
        <a:prstGeom prst="rect">
          <a:avLst/>
        </a:prstGeom>
        <a:solidFill>
          <a:srgbClr val="EED8EB">
            <a:alpha val="89804"/>
          </a:srgb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6 СМП</a:t>
          </a:r>
          <a:endParaRPr lang="ru-RU" sz="3000" b="1" kern="1200" dirty="0">
            <a:ln>
              <a:solidFill>
                <a:srgbClr val="FF0000"/>
              </a:solidFill>
            </a:ln>
            <a:solidFill>
              <a:schemeClr val="accent2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0" y="2505119"/>
        <a:ext cx="6781800" cy="707980"/>
      </dsp:txXfrm>
    </dsp:sp>
    <dsp:sp modelId="{13F1AF8A-EE23-4047-B11F-6D9B0FD3A25D}">
      <dsp:nvSpPr>
        <dsp:cNvPr id="0" name=""/>
        <dsp:cNvSpPr/>
      </dsp:nvSpPr>
      <dsp:spPr>
        <a:xfrm rot="10800000">
          <a:off x="0" y="10613"/>
          <a:ext cx="6781800" cy="1696180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РЕЕСТР СОЦИАЛЬНЫХ ПРЕДПРИЯТИЙ</a:t>
          </a:r>
          <a:endParaRPr lang="ru-RU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0" y="10613"/>
        <a:ext cx="6781800" cy="11021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E63C0-1162-487A-A145-ACCC951D2957}">
      <dsp:nvSpPr>
        <dsp:cNvPr id="0" name=""/>
        <dsp:cNvSpPr/>
      </dsp:nvSpPr>
      <dsp:spPr>
        <a:xfrm>
          <a:off x="957723" y="237765"/>
          <a:ext cx="3477003" cy="346727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790186" y="972496"/>
        <a:ext cx="1241786" cy="1031926"/>
      </dsp:txXfrm>
    </dsp:sp>
    <dsp:sp modelId="{E8E0E0A7-E392-44C0-AFB7-2084E0B0371A}">
      <dsp:nvSpPr>
        <dsp:cNvPr id="0" name=""/>
        <dsp:cNvSpPr/>
      </dsp:nvSpPr>
      <dsp:spPr>
        <a:xfrm>
          <a:off x="968999" y="299063"/>
          <a:ext cx="3401822" cy="358766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20,2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тыс. руб.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среднемесячная 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з/п у СМСП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78957" y="2626774"/>
        <a:ext cx="1822405" cy="939626"/>
      </dsp:txXfrm>
    </dsp:sp>
    <dsp:sp modelId="{BA88D5BA-C556-418B-B4B1-77601E456823}">
      <dsp:nvSpPr>
        <dsp:cNvPr id="0" name=""/>
        <dsp:cNvSpPr/>
      </dsp:nvSpPr>
      <dsp:spPr>
        <a:xfrm>
          <a:off x="552666" y="177654"/>
          <a:ext cx="3977751" cy="3558306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12 698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численность работников </a:t>
          </a:r>
          <a:b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 СМСП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13423" y="931677"/>
        <a:ext cx="1420625" cy="1059019"/>
      </dsp:txXfrm>
    </dsp:sp>
    <dsp:sp modelId="{9164A870-BEA7-4AD0-A7D7-FF04FD93BD39}">
      <dsp:nvSpPr>
        <dsp:cNvPr id="0" name=""/>
        <dsp:cNvSpPr/>
      </dsp:nvSpPr>
      <dsp:spPr>
        <a:xfrm>
          <a:off x="842899" y="15851"/>
          <a:ext cx="3823000" cy="382300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5A23B-EE7E-4281-91EE-928CE1B9564A}">
      <dsp:nvSpPr>
        <dsp:cNvPr id="0" name=""/>
        <dsp:cNvSpPr/>
      </dsp:nvSpPr>
      <dsp:spPr>
        <a:xfrm>
          <a:off x="672890" y="150686"/>
          <a:ext cx="3888297" cy="394568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CAD3F-65BE-4452-8B75-C51169FFF3E4}">
      <dsp:nvSpPr>
        <dsp:cNvPr id="0" name=""/>
        <dsp:cNvSpPr/>
      </dsp:nvSpPr>
      <dsp:spPr>
        <a:xfrm>
          <a:off x="420023" y="25078"/>
          <a:ext cx="4235349" cy="386172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F5688-F8AD-4C99-9010-0935159F13D6}">
      <dsp:nvSpPr>
        <dsp:cNvPr id="0" name=""/>
        <dsp:cNvSpPr/>
      </dsp:nvSpPr>
      <dsp:spPr>
        <a:xfrm>
          <a:off x="-585698" y="69511"/>
          <a:ext cx="5184141" cy="2517117"/>
        </a:xfrm>
        <a:prstGeom prst="upArrow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F82DC-C243-46B8-8523-32C77148A2DA}">
      <dsp:nvSpPr>
        <dsp:cNvPr id="0" name=""/>
        <dsp:cNvSpPr/>
      </dsp:nvSpPr>
      <dsp:spPr>
        <a:xfrm>
          <a:off x="3502313" y="0"/>
          <a:ext cx="4789748" cy="2656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УСН</a:t>
          </a:r>
          <a:endParaRPr lang="ru-RU" sz="6500" b="1" kern="1200" dirty="0">
            <a:ln>
              <a:solidFill>
                <a:schemeClr val="tx1"/>
              </a:solidFill>
            </a:ln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2313" y="0"/>
        <a:ext cx="4789748" cy="2656139"/>
      </dsp:txXfrm>
    </dsp:sp>
    <dsp:sp modelId="{C2B94310-17DE-4651-BB12-FB25955A1FB3}">
      <dsp:nvSpPr>
        <dsp:cNvPr id="0" name=""/>
        <dsp:cNvSpPr/>
      </dsp:nvSpPr>
      <dsp:spPr>
        <a:xfrm>
          <a:off x="10758" y="3047583"/>
          <a:ext cx="5311155" cy="2486040"/>
        </a:xfrm>
        <a:prstGeom prst="downArrow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659CE-B584-4852-8B01-18896E8BA000}">
      <dsp:nvSpPr>
        <dsp:cNvPr id="0" name=""/>
        <dsp:cNvSpPr/>
      </dsp:nvSpPr>
      <dsp:spPr>
        <a:xfrm>
          <a:off x="4349072" y="2877484"/>
          <a:ext cx="4789748" cy="2656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Патент</a:t>
          </a:r>
          <a:endParaRPr lang="ru-RU" sz="6500" b="1" kern="1200" dirty="0">
            <a:ln>
              <a:solidFill>
                <a:schemeClr val="tx1"/>
              </a:solidFill>
            </a:ln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9072" y="2877484"/>
        <a:ext cx="4789748" cy="265613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B2061-5735-4E83-BFAC-20F807C171FE}">
      <dsp:nvSpPr>
        <dsp:cNvPr id="0" name=""/>
        <dsp:cNvSpPr/>
      </dsp:nvSpPr>
      <dsp:spPr>
        <a:xfrm>
          <a:off x="2662397" y="1249579"/>
          <a:ext cx="1811322" cy="1811544"/>
        </a:xfrm>
        <a:prstGeom prst="ellipse">
          <a:avLst/>
        </a:prstGeom>
        <a:solidFill>
          <a:srgbClr val="0070C0">
            <a:alpha val="32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E800FCF-E995-4C1E-B2B4-C251E96DCA1D}">
      <dsp:nvSpPr>
        <dsp:cNvPr id="0" name=""/>
        <dsp:cNvSpPr/>
      </dsp:nvSpPr>
      <dsp:spPr>
        <a:xfrm>
          <a:off x="2879333" y="-113740"/>
          <a:ext cx="2445987" cy="12990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Омский региональный фонд поддержки </a:t>
          </a:r>
          <a:b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развития предпринимательства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9333" y="-113740"/>
        <a:ext cx="2445987" cy="1299025"/>
      </dsp:txXfrm>
    </dsp:sp>
    <dsp:sp modelId="{2A4A49C2-2950-4E22-A7AC-27F88A7B9253}">
      <dsp:nvSpPr>
        <dsp:cNvPr id="0" name=""/>
        <dsp:cNvSpPr/>
      </dsp:nvSpPr>
      <dsp:spPr>
        <a:xfrm>
          <a:off x="3696524" y="1275607"/>
          <a:ext cx="1811322" cy="1811544"/>
        </a:xfrm>
        <a:prstGeom prst="ellipse">
          <a:avLst/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B4893F-D1D9-4A6F-8CE8-5DB222A0EA67}">
      <dsp:nvSpPr>
        <dsp:cNvPr id="0" name=""/>
        <dsp:cNvSpPr/>
      </dsp:nvSpPr>
      <dsp:spPr>
        <a:xfrm>
          <a:off x="5945707" y="364286"/>
          <a:ext cx="1943193" cy="11987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АО «Агентство развития </a:t>
          </a:r>
          <a:b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инвестиций            Омской области»</a:t>
          </a:r>
          <a:endParaRPr lang="ru-RU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45707" y="364286"/>
        <a:ext cx="1943193" cy="1198796"/>
      </dsp:txXfrm>
    </dsp:sp>
    <dsp:sp modelId="{D75C7162-0420-4CFD-A245-CA81942C8397}">
      <dsp:nvSpPr>
        <dsp:cNvPr id="0" name=""/>
        <dsp:cNvSpPr/>
      </dsp:nvSpPr>
      <dsp:spPr>
        <a:xfrm>
          <a:off x="4164213" y="1879703"/>
          <a:ext cx="1811322" cy="1811544"/>
        </a:xfrm>
        <a:prstGeom prst="ellipse">
          <a:avLst/>
        </a:prstGeom>
        <a:solidFill>
          <a:srgbClr val="FF6699">
            <a:alpha val="61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758DC2-240B-4B92-948C-03F82A9C7E31}">
      <dsp:nvSpPr>
        <dsp:cNvPr id="0" name=""/>
        <dsp:cNvSpPr/>
      </dsp:nvSpPr>
      <dsp:spPr>
        <a:xfrm>
          <a:off x="5812992" y="1798970"/>
          <a:ext cx="2398773" cy="21009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Микрокредитная</a:t>
          </a: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компания Омский региональный фонд </a:t>
          </a:r>
          <a:r>
            <a:rPr lang="ru-RU" sz="17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микрофинансирования</a:t>
          </a: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субъектов малого             и среднего предпринимательства</a:t>
          </a:r>
          <a:endParaRPr lang="ru-RU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12992" y="1798970"/>
        <a:ext cx="2398773" cy="2100949"/>
      </dsp:txXfrm>
    </dsp:sp>
    <dsp:sp modelId="{78080762-FC54-4343-A327-9D47D6536D8F}">
      <dsp:nvSpPr>
        <dsp:cNvPr id="0" name=""/>
        <dsp:cNvSpPr/>
      </dsp:nvSpPr>
      <dsp:spPr>
        <a:xfrm>
          <a:off x="3728433" y="2797260"/>
          <a:ext cx="1811322" cy="1811544"/>
        </a:xfrm>
        <a:prstGeom prst="ellipse">
          <a:avLst/>
        </a:prstGeom>
        <a:solidFill>
          <a:schemeClr val="accent1">
            <a:tint val="66000"/>
            <a:satMod val="1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B5C4A0-3057-4D8A-A3CD-428F03BBF703}">
      <dsp:nvSpPr>
        <dsp:cNvPr id="0" name=""/>
        <dsp:cNvSpPr/>
      </dsp:nvSpPr>
      <dsp:spPr>
        <a:xfrm>
          <a:off x="5321292" y="4120842"/>
          <a:ext cx="2504681" cy="11939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Бюджетное учреждение </a:t>
          </a: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Омской </a:t>
          </a: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области «Омский региональный              бизнес-инкубатор»</a:t>
          </a:r>
          <a:endParaRPr lang="ru-RU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21292" y="4120842"/>
        <a:ext cx="2504681" cy="1193997"/>
      </dsp:txXfrm>
    </dsp:sp>
    <dsp:sp modelId="{20236471-2677-4B0B-AED6-D1638593DBD2}">
      <dsp:nvSpPr>
        <dsp:cNvPr id="0" name=""/>
        <dsp:cNvSpPr/>
      </dsp:nvSpPr>
      <dsp:spPr>
        <a:xfrm>
          <a:off x="2544788" y="2742479"/>
          <a:ext cx="1811322" cy="1811544"/>
        </a:xfrm>
        <a:prstGeom prst="ellipse">
          <a:avLst/>
        </a:prstGeom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193659-7762-4623-AAF6-7B913D572309}">
      <dsp:nvSpPr>
        <dsp:cNvPr id="0" name=""/>
        <dsp:cNvSpPr/>
      </dsp:nvSpPr>
      <dsp:spPr>
        <a:xfrm>
          <a:off x="315668" y="4014582"/>
          <a:ext cx="2817787" cy="14606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Автономная некоммерческая организация </a:t>
          </a: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Омский центр инноваций социальной сферы»</a:t>
          </a:r>
          <a:endParaRPr lang="ru-RU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68" y="4014582"/>
        <a:ext cx="2817787" cy="1460629"/>
      </dsp:txXfrm>
    </dsp:sp>
    <dsp:sp modelId="{3483645A-A1E2-44B6-882B-7B786CB9EFAD}">
      <dsp:nvSpPr>
        <dsp:cNvPr id="0" name=""/>
        <dsp:cNvSpPr/>
      </dsp:nvSpPr>
      <dsp:spPr>
        <a:xfrm>
          <a:off x="2265452" y="1967074"/>
          <a:ext cx="1811322" cy="1811544"/>
        </a:xfrm>
        <a:prstGeom prst="ellipse">
          <a:avLst/>
        </a:prstGeom>
        <a:solidFill>
          <a:srgbClr val="FF6699">
            <a:alpha val="5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5A39E8-95A4-4A57-A843-EDCC337AE264}">
      <dsp:nvSpPr>
        <dsp:cNvPr id="0" name=""/>
        <dsp:cNvSpPr/>
      </dsp:nvSpPr>
      <dsp:spPr>
        <a:xfrm>
          <a:off x="77326" y="2408887"/>
          <a:ext cx="2157494" cy="12989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Омский региональный парк информационных технологий</a:t>
          </a:r>
          <a:endParaRPr lang="ru-RU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326" y="2408887"/>
        <a:ext cx="2157494" cy="1298946"/>
      </dsp:txXfrm>
    </dsp:sp>
    <dsp:sp modelId="{A605B8ED-0F92-4473-8A73-E189DEE87001}">
      <dsp:nvSpPr>
        <dsp:cNvPr id="0" name=""/>
        <dsp:cNvSpPr/>
      </dsp:nvSpPr>
      <dsp:spPr>
        <a:xfrm>
          <a:off x="3227959" y="2052941"/>
          <a:ext cx="1811322" cy="1811544"/>
        </a:xfrm>
        <a:prstGeom prst="ellipse">
          <a:avLst/>
        </a:prstGeom>
        <a:solidFill>
          <a:srgbClr val="9966FF">
            <a:alpha val="6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4C8EB7-43E1-4CEF-AC70-FA2C3B2A742B}">
      <dsp:nvSpPr>
        <dsp:cNvPr id="0" name=""/>
        <dsp:cNvSpPr/>
      </dsp:nvSpPr>
      <dsp:spPr>
        <a:xfrm>
          <a:off x="180377" y="552230"/>
          <a:ext cx="2412017" cy="18907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 координации поддержки </a:t>
          </a:r>
          <a:r>
            <a:rPr lang="ru-RU" sz="17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экспортно</a:t>
          </a: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ориентированных субъектов малого и среднего предпринимательства</a:t>
          </a:r>
          <a:endParaRPr lang="ru-RU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377" y="552230"/>
        <a:ext cx="2412017" cy="1890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C8C14-08A0-4498-BF14-76745F9FE9EA}">
      <dsp:nvSpPr>
        <dsp:cNvPr id="0" name=""/>
        <dsp:cNvSpPr/>
      </dsp:nvSpPr>
      <dsp:spPr>
        <a:xfrm rot="5400000">
          <a:off x="-160915" y="161964"/>
          <a:ext cx="1072768" cy="750938"/>
        </a:xfrm>
        <a:prstGeom prst="chevron">
          <a:avLst/>
        </a:prstGeom>
        <a:gradFill flip="none" rotWithShape="0">
          <a:gsLst>
            <a:gs pos="0">
              <a:srgbClr val="FF6699">
                <a:tint val="66000"/>
                <a:satMod val="160000"/>
              </a:srgbClr>
            </a:gs>
            <a:gs pos="50000">
              <a:srgbClr val="FF6699">
                <a:tint val="44500"/>
                <a:satMod val="160000"/>
              </a:srgbClr>
            </a:gs>
            <a:gs pos="100000">
              <a:srgbClr val="FF66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 оплате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0" y="376518"/>
        <a:ext cx="750938" cy="321830"/>
      </dsp:txXfrm>
    </dsp:sp>
    <dsp:sp modelId="{DA3CF047-897B-429D-850D-39C1B76881F8}">
      <dsp:nvSpPr>
        <dsp:cNvPr id="0" name=""/>
        <dsp:cNvSpPr/>
      </dsp:nvSpPr>
      <dsp:spPr>
        <a:xfrm rot="5400000">
          <a:off x="3624249" y="-2884747"/>
          <a:ext cx="697666" cy="6469259"/>
        </a:xfrm>
        <a:prstGeom prst="round2SameRect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коммунальных платежей, в том числе за потребленную электроэнергию, теплоснабжение, газоснабжение,          водоснабжение и водоотведение </a:t>
          </a:r>
          <a:endParaRPr lang="ru-RU" sz="1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738453" y="35106"/>
        <a:ext cx="6435202" cy="6295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C8C14-08A0-4498-BF14-76745F9FE9EA}">
      <dsp:nvSpPr>
        <dsp:cNvPr id="0" name=""/>
        <dsp:cNvSpPr/>
      </dsp:nvSpPr>
      <dsp:spPr>
        <a:xfrm rot="5400000">
          <a:off x="-127858" y="161964"/>
          <a:ext cx="1072768" cy="750938"/>
        </a:xfrm>
        <a:prstGeom prst="chevron">
          <a:avLst/>
        </a:prstGeom>
        <a:gradFill flip="none" rotWithShape="0">
          <a:gsLst>
            <a:gs pos="0">
              <a:srgbClr val="FF6699">
                <a:tint val="66000"/>
                <a:satMod val="160000"/>
              </a:srgbClr>
            </a:gs>
            <a:gs pos="50000">
              <a:srgbClr val="FF6699">
                <a:tint val="44500"/>
                <a:satMod val="160000"/>
              </a:srgbClr>
            </a:gs>
            <a:gs pos="100000">
              <a:srgbClr val="FF66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 оплате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33057" y="376518"/>
        <a:ext cx="750938" cy="321830"/>
      </dsp:txXfrm>
    </dsp:sp>
    <dsp:sp modelId="{DA3CF047-897B-429D-850D-39C1B76881F8}">
      <dsp:nvSpPr>
        <dsp:cNvPr id="0" name=""/>
        <dsp:cNvSpPr/>
      </dsp:nvSpPr>
      <dsp:spPr>
        <a:xfrm rot="5400000">
          <a:off x="3615869" y="-2828035"/>
          <a:ext cx="697666" cy="6355835"/>
        </a:xfrm>
        <a:prstGeom prst="round2SameRect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 арендованные земельные участки, недвижимое имущество, используемое для ведения бизнеса </a:t>
          </a:r>
          <a:endParaRPr lang="ru-RU" sz="1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786785" y="35106"/>
        <a:ext cx="6321778" cy="6295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C8C14-08A0-4498-BF14-76745F9FE9EA}">
      <dsp:nvSpPr>
        <dsp:cNvPr id="0" name=""/>
        <dsp:cNvSpPr/>
      </dsp:nvSpPr>
      <dsp:spPr>
        <a:xfrm rot="5400000">
          <a:off x="-127858" y="161964"/>
          <a:ext cx="1072768" cy="750938"/>
        </a:xfrm>
        <a:prstGeom prst="chevron">
          <a:avLst/>
        </a:prstGeom>
        <a:gradFill flip="none" rotWithShape="0">
          <a:gsLst>
            <a:gs pos="0">
              <a:srgbClr val="FF6699">
                <a:tint val="66000"/>
                <a:satMod val="160000"/>
              </a:srgbClr>
            </a:gs>
            <a:gs pos="50000">
              <a:srgbClr val="FF6699">
                <a:tint val="44500"/>
                <a:satMod val="160000"/>
              </a:srgbClr>
            </a:gs>
            <a:gs pos="100000">
              <a:srgbClr val="FF66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 оплате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33057" y="376518"/>
        <a:ext cx="750938" cy="321830"/>
      </dsp:txXfrm>
    </dsp:sp>
    <dsp:sp modelId="{DA3CF047-897B-429D-850D-39C1B76881F8}">
      <dsp:nvSpPr>
        <dsp:cNvPr id="0" name=""/>
        <dsp:cNvSpPr/>
      </dsp:nvSpPr>
      <dsp:spPr>
        <a:xfrm rot="5400000">
          <a:off x="3615869" y="-2828035"/>
          <a:ext cx="697666" cy="6355835"/>
        </a:xfrm>
        <a:prstGeom prst="round2SameRect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 компенсацию части затрат на приобретение основных средств </a:t>
          </a:r>
          <a:endParaRPr lang="ru-RU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786785" y="35106"/>
        <a:ext cx="6321778" cy="629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3A828-E5BA-40C2-9986-8E2D4FCF11BB}">
      <dsp:nvSpPr>
        <dsp:cNvPr id="0" name=""/>
        <dsp:cNvSpPr/>
      </dsp:nvSpPr>
      <dsp:spPr>
        <a:xfrm rot="5400000">
          <a:off x="-163182" y="202485"/>
          <a:ext cx="1087886" cy="761520"/>
        </a:xfrm>
        <a:prstGeom prst="chevron">
          <a:avLst/>
        </a:prstGeom>
        <a:gradFill flip="none" rotWithShape="0">
          <a:gsLst>
            <a:gs pos="0">
              <a:srgbClr val="FF6699">
                <a:tint val="66000"/>
                <a:satMod val="160000"/>
              </a:srgbClr>
            </a:gs>
            <a:gs pos="50000">
              <a:srgbClr val="FF6699">
                <a:tint val="44500"/>
                <a:satMod val="160000"/>
              </a:srgbClr>
            </a:gs>
            <a:gs pos="100000">
              <a:srgbClr val="FF66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оплате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20062"/>
        <a:ext cx="761520" cy="326366"/>
      </dsp:txXfrm>
    </dsp:sp>
    <dsp:sp modelId="{36FC73FC-E13E-47B5-9BD1-AD0ABC58E78B}">
      <dsp:nvSpPr>
        <dsp:cNvPr id="0" name=""/>
        <dsp:cNvSpPr/>
      </dsp:nvSpPr>
      <dsp:spPr>
        <a:xfrm rot="5400000">
          <a:off x="3691224" y="-2927657"/>
          <a:ext cx="871085" cy="6730493"/>
        </a:xfrm>
        <a:prstGeom prst="round2SameRect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возмещение части затрат за участие </a:t>
          </a: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0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ярмарочно</a:t>
          </a: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-выставочных мероприятиях в 2023 году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61521" y="44569"/>
        <a:ext cx="6687970" cy="7860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08242-FBA3-428E-9FE5-09A00086B423}">
      <dsp:nvSpPr>
        <dsp:cNvPr id="0" name=""/>
        <dsp:cNvSpPr/>
      </dsp:nvSpPr>
      <dsp:spPr>
        <a:xfrm>
          <a:off x="0" y="0"/>
          <a:ext cx="4093758" cy="110494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6699">
                <a:shade val="30000"/>
                <a:satMod val="115000"/>
              </a:srgbClr>
            </a:gs>
            <a:gs pos="50000">
              <a:srgbClr val="FF6699">
                <a:shade val="67500"/>
                <a:satMod val="115000"/>
              </a:srgbClr>
            </a:gs>
            <a:gs pos="100000">
              <a:srgbClr val="FF6699">
                <a:shade val="100000"/>
                <a:satMod val="115000"/>
              </a:srgb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</a:t>
          </a:r>
          <a:r>
            <a:rPr lang="ru-RU" sz="3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  <a:endParaRPr lang="ru-RU" sz="3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63" y="32363"/>
        <a:ext cx="2901437" cy="1040217"/>
      </dsp:txXfrm>
    </dsp:sp>
    <dsp:sp modelId="{2AEB26C8-A1B8-4991-AE3E-0F5EED93C0FE}">
      <dsp:nvSpPr>
        <dsp:cNvPr id="0" name=""/>
        <dsp:cNvSpPr/>
      </dsp:nvSpPr>
      <dsp:spPr>
        <a:xfrm>
          <a:off x="361213" y="1289100"/>
          <a:ext cx="4093758" cy="1104943"/>
        </a:xfrm>
        <a:prstGeom prst="roundRect">
          <a:avLst>
            <a:gd name="adj" fmla="val 10000"/>
          </a:avLst>
        </a:prstGeom>
        <a:solidFill>
          <a:srgbClr val="FF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субсидий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576" y="1321463"/>
        <a:ext cx="2949604" cy="1040217"/>
      </dsp:txXfrm>
    </dsp:sp>
    <dsp:sp modelId="{D95DF9D2-688E-473F-8D49-180EA3B80683}">
      <dsp:nvSpPr>
        <dsp:cNvPr id="0" name=""/>
        <dsp:cNvSpPr/>
      </dsp:nvSpPr>
      <dsp:spPr>
        <a:xfrm>
          <a:off x="722427" y="2578201"/>
          <a:ext cx="4093758" cy="1104943"/>
        </a:xfrm>
        <a:prstGeom prst="roundRect">
          <a:avLst>
            <a:gd name="adj" fmla="val 10000"/>
          </a:avLst>
        </a:prstGeom>
        <a:solidFill>
          <a:srgbClr val="FF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753,2 тыс. руб.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790" y="2610564"/>
        <a:ext cx="2949604" cy="1040217"/>
      </dsp:txXfrm>
    </dsp:sp>
    <dsp:sp modelId="{45F69676-0458-430F-92B0-1EDE81EFD832}">
      <dsp:nvSpPr>
        <dsp:cNvPr id="0" name=""/>
        <dsp:cNvSpPr/>
      </dsp:nvSpPr>
      <dsp:spPr>
        <a:xfrm>
          <a:off x="3375544" y="837915"/>
          <a:ext cx="718213" cy="718213"/>
        </a:xfrm>
        <a:prstGeom prst="downArrow">
          <a:avLst>
            <a:gd name="adj1" fmla="val 55000"/>
            <a:gd name="adj2" fmla="val 45000"/>
          </a:avLst>
        </a:prstGeom>
        <a:gradFill flip="none" rotWithShape="0">
          <a:gsLst>
            <a:gs pos="0">
              <a:srgbClr val="0033CC">
                <a:tint val="66000"/>
                <a:satMod val="160000"/>
              </a:srgbClr>
            </a:gs>
            <a:gs pos="50000">
              <a:srgbClr val="0033CC">
                <a:tint val="44500"/>
                <a:satMod val="160000"/>
              </a:srgbClr>
            </a:gs>
            <a:gs pos="100000">
              <a:srgbClr val="0033CC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rgbClr val="00B05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3537142" y="837915"/>
        <a:ext cx="395017" cy="540455"/>
      </dsp:txXfrm>
    </dsp:sp>
    <dsp:sp modelId="{01B38158-C4FF-4042-9C9D-98EE8712610E}">
      <dsp:nvSpPr>
        <dsp:cNvPr id="0" name=""/>
        <dsp:cNvSpPr/>
      </dsp:nvSpPr>
      <dsp:spPr>
        <a:xfrm>
          <a:off x="3736758" y="2119649"/>
          <a:ext cx="718213" cy="718213"/>
        </a:xfrm>
        <a:prstGeom prst="downArrow">
          <a:avLst>
            <a:gd name="adj1" fmla="val 55000"/>
            <a:gd name="adj2" fmla="val 45000"/>
          </a:avLst>
        </a:prstGeom>
        <a:gradFill flip="none" rotWithShape="0">
          <a:gsLst>
            <a:gs pos="0">
              <a:srgbClr val="0033CC">
                <a:tint val="66000"/>
                <a:satMod val="160000"/>
              </a:srgbClr>
            </a:gs>
            <a:gs pos="50000">
              <a:srgbClr val="0033CC">
                <a:tint val="44500"/>
                <a:satMod val="160000"/>
              </a:srgbClr>
            </a:gs>
            <a:gs pos="100000">
              <a:srgbClr val="0033CC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rgbClr val="00B05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3898356" y="2119649"/>
        <a:ext cx="395017" cy="5404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F4017-EBF2-4BBA-A4F4-91948DFECBE2}">
      <dsp:nvSpPr>
        <dsp:cNvPr id="0" name=""/>
        <dsp:cNvSpPr/>
      </dsp:nvSpPr>
      <dsp:spPr>
        <a:xfrm rot="21300000">
          <a:off x="23325" y="1585162"/>
          <a:ext cx="7554299" cy="865081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BA2A7-C39B-429E-A7EF-39A76E9BE024}">
      <dsp:nvSpPr>
        <dsp:cNvPr id="0" name=""/>
        <dsp:cNvSpPr/>
      </dsp:nvSpPr>
      <dsp:spPr>
        <a:xfrm>
          <a:off x="1038418" y="169876"/>
          <a:ext cx="1807353" cy="1726277"/>
        </a:xfrm>
        <a:prstGeom prst="downArrow">
          <a:avLst/>
        </a:prstGeom>
        <a:solidFill>
          <a:srgbClr val="FF6699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7CA45E-DF7B-44CE-8948-4640A3FED945}">
      <dsp:nvSpPr>
        <dsp:cNvPr id="0" name=""/>
        <dsp:cNvSpPr/>
      </dsp:nvSpPr>
      <dsp:spPr>
        <a:xfrm>
          <a:off x="2992402" y="-39909"/>
          <a:ext cx="4504505" cy="179524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 2020 года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Единый реестр субъектов малого </a:t>
          </a:r>
          <a:b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 среднего предпринимательства – получателей поддержки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(ежемесячно)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92402" y="-39909"/>
        <a:ext cx="4504505" cy="1795248"/>
      </dsp:txXfrm>
    </dsp:sp>
    <dsp:sp modelId="{4B47FBFF-C407-4BE4-B0FD-A0BDD3A2A9D0}">
      <dsp:nvSpPr>
        <dsp:cNvPr id="0" name=""/>
        <dsp:cNvSpPr/>
      </dsp:nvSpPr>
      <dsp:spPr>
        <a:xfrm>
          <a:off x="4693985" y="2213541"/>
          <a:ext cx="1709415" cy="1627926"/>
        </a:xfrm>
        <a:prstGeom prst="upArrow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3EF9DD-6DB2-46B1-9B77-E53AE53EB5E2}">
      <dsp:nvSpPr>
        <dsp:cNvPr id="0" name=""/>
        <dsp:cNvSpPr/>
      </dsp:nvSpPr>
      <dsp:spPr>
        <a:xfrm>
          <a:off x="324359" y="2399057"/>
          <a:ext cx="4063869" cy="165516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закон </a:t>
          </a: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/>
          </a:r>
          <a:b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209-ФЗ «О развитии малого </a:t>
          </a: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/>
          </a:r>
          <a:b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 </a:t>
          </a: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среднего предпринимательства </a:t>
          </a:r>
          <a:b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Российской Федерации»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4359" y="2399057"/>
        <a:ext cx="4063869" cy="16551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4C0DC-3984-4D6A-80A1-FCD46ABF39AC}">
      <dsp:nvSpPr>
        <dsp:cNvPr id="0" name=""/>
        <dsp:cNvSpPr/>
      </dsp:nvSpPr>
      <dsp:spPr>
        <a:xfrm>
          <a:off x="4880462" y="3480751"/>
          <a:ext cx="3514237" cy="1568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000" b="1" kern="1200" dirty="0">
            <a:effectLst/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1" kern="1200" dirty="0" smtClean="0">
              <a:effectLst/>
              <a:latin typeface="Times New Roman" pitchFamily="18" charset="0"/>
              <a:cs typeface="Times New Roman" pitchFamily="18" charset="0"/>
            </a:rPr>
            <a:t>ООО «Проект-</a:t>
          </a:r>
          <a:r>
            <a:rPr lang="ru-RU" sz="2000" b="1" kern="1200" dirty="0" err="1" smtClean="0">
              <a:effectLst/>
              <a:latin typeface="Times New Roman" pitchFamily="18" charset="0"/>
              <a:cs typeface="Times New Roman" pitchFamily="18" charset="0"/>
            </a:rPr>
            <a:t>стройкомплекс</a:t>
          </a:r>
          <a:r>
            <a:rPr lang="ru-RU" sz="2000" b="1" kern="1200" dirty="0" smtClean="0">
              <a:effectLst/>
              <a:latin typeface="Times New Roman" pitchFamily="18" charset="0"/>
              <a:cs typeface="Times New Roman" pitchFamily="18" charset="0"/>
            </a:rPr>
            <a:t>»</a:t>
          </a:r>
          <a:endParaRPr lang="ru-RU" sz="20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969195" y="3907424"/>
        <a:ext cx="2391042" cy="1107709"/>
      </dsp:txXfrm>
    </dsp:sp>
    <dsp:sp modelId="{D64AF592-5DB7-4460-B10D-E21C691808B6}">
      <dsp:nvSpPr>
        <dsp:cNvPr id="0" name=""/>
        <dsp:cNvSpPr/>
      </dsp:nvSpPr>
      <dsp:spPr>
        <a:xfrm>
          <a:off x="0" y="3524800"/>
          <a:ext cx="4373582" cy="1528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bg1">
                <a:lumMod val="9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effectLst/>
              <a:latin typeface="Times New Roman" pitchFamily="18" charset="0"/>
              <a:cs typeface="Times New Roman" pitchFamily="18" charset="0"/>
            </a:rPr>
            <a:t>ООО </a:t>
          </a:r>
          <a:r>
            <a:rPr lang="ru-RU" sz="2100" b="1" kern="1200" dirty="0" smtClean="0">
              <a:effectLst/>
              <a:latin typeface="Times New Roman" pitchFamily="18" charset="0"/>
              <a:cs typeface="Times New Roman" pitchFamily="18" charset="0"/>
            </a:rPr>
            <a:t>«Зернышко»</a:t>
          </a:r>
          <a:endParaRPr lang="ru-RU" sz="21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3567" y="3940385"/>
        <a:ext cx="2994373" cy="1078919"/>
      </dsp:txXfrm>
    </dsp:sp>
    <dsp:sp modelId="{21C481EA-090A-4AC8-B032-2B2E60141D17}">
      <dsp:nvSpPr>
        <dsp:cNvPr id="0" name=""/>
        <dsp:cNvSpPr/>
      </dsp:nvSpPr>
      <dsp:spPr>
        <a:xfrm>
          <a:off x="4535364" y="193669"/>
          <a:ext cx="3853744" cy="1629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smtClean="0">
              <a:effectLst/>
              <a:latin typeface="Times New Roman" pitchFamily="18" charset="0"/>
              <a:cs typeface="Times New Roman" pitchFamily="18" charset="0"/>
            </a:rPr>
            <a:t>ООО «Надежда»</a:t>
          </a:r>
          <a:endParaRPr lang="ru-RU" sz="21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727285" y="229467"/>
        <a:ext cx="2626024" cy="1150652"/>
      </dsp:txXfrm>
    </dsp:sp>
    <dsp:sp modelId="{70A2CA32-3CFE-4D47-867F-0B61046AFAAF}">
      <dsp:nvSpPr>
        <dsp:cNvPr id="0" name=""/>
        <dsp:cNvSpPr/>
      </dsp:nvSpPr>
      <dsp:spPr>
        <a:xfrm>
          <a:off x="0" y="191860"/>
          <a:ext cx="4347644" cy="1629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effectLst/>
              <a:latin typeface="Times New Roman" pitchFamily="18" charset="0"/>
              <a:cs typeface="Times New Roman" pitchFamily="18" charset="0"/>
            </a:rPr>
            <a:t>ООО </a:t>
          </a:r>
          <a:r>
            <a:rPr lang="ru-RU" sz="2100" b="1" kern="1200" dirty="0" smtClean="0">
              <a:effectLst/>
              <a:latin typeface="Times New Roman" pitchFamily="18" charset="0"/>
              <a:cs typeface="Times New Roman" pitchFamily="18" charset="0"/>
            </a:rPr>
            <a:t>«ТПК </a:t>
          </a:r>
          <a:r>
            <a:rPr lang="ru-RU" sz="2100" b="1" kern="1200" dirty="0" smtClean="0">
              <a:effectLst/>
              <a:latin typeface="Times New Roman" pitchFamily="18" charset="0"/>
              <a:cs typeface="Times New Roman" pitchFamily="18" charset="0"/>
            </a:rPr>
            <a:t>«Агрокультура»</a:t>
          </a:r>
          <a:endParaRPr lang="ru-RU" sz="21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5798" y="227658"/>
        <a:ext cx="2971755" cy="1150652"/>
      </dsp:txXfrm>
    </dsp:sp>
    <dsp:sp modelId="{BB5BC502-3BC2-48D5-B9DF-906E50E295CB}">
      <dsp:nvSpPr>
        <dsp:cNvPr id="0" name=""/>
        <dsp:cNvSpPr/>
      </dsp:nvSpPr>
      <dsp:spPr>
        <a:xfrm>
          <a:off x="1737037" y="266711"/>
          <a:ext cx="2589936" cy="227535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Лучшее торговое предприятие года»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495612" y="933146"/>
        <a:ext cx="1831361" cy="1608916"/>
      </dsp:txXfrm>
    </dsp:sp>
    <dsp:sp modelId="{E431C9EC-2BF6-4111-925A-93A5D979AE56}">
      <dsp:nvSpPr>
        <dsp:cNvPr id="0" name=""/>
        <dsp:cNvSpPr/>
      </dsp:nvSpPr>
      <dsp:spPr>
        <a:xfrm rot="5400000">
          <a:off x="4511730" y="156663"/>
          <a:ext cx="2313257" cy="2522348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«Лучшее предприятие сферы услуг года»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407185" y="938745"/>
        <a:ext cx="1783569" cy="1635720"/>
      </dsp:txXfrm>
    </dsp:sp>
    <dsp:sp modelId="{4489AFBE-1E54-41AE-930E-2519664262F6}">
      <dsp:nvSpPr>
        <dsp:cNvPr id="0" name=""/>
        <dsp:cNvSpPr/>
      </dsp:nvSpPr>
      <dsp:spPr>
        <a:xfrm rot="10800000">
          <a:off x="4306431" y="2621776"/>
          <a:ext cx="2862469" cy="2293124"/>
        </a:xfrm>
        <a:prstGeom prst="pieWedge">
          <a:avLst/>
        </a:prstGeom>
        <a:solidFill>
          <a:srgbClr val="9966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Специальный </a:t>
          </a: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приз 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«ПРИЗНАНИЕ»</a:t>
          </a:r>
          <a:endParaRPr lang="ru-RU" sz="16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4306431" y="2621776"/>
        <a:ext cx="2024071" cy="1621484"/>
      </dsp:txXfrm>
    </dsp:sp>
    <dsp:sp modelId="{D9BDE0E7-2330-4E47-9923-54462E23BAC9}">
      <dsp:nvSpPr>
        <dsp:cNvPr id="0" name=""/>
        <dsp:cNvSpPr/>
      </dsp:nvSpPr>
      <dsp:spPr>
        <a:xfrm rot="16200000">
          <a:off x="1869720" y="2487902"/>
          <a:ext cx="2289949" cy="2533528"/>
        </a:xfrm>
        <a:prstGeom prst="pieWedge">
          <a:avLst/>
        </a:prstGeom>
        <a:solidFill>
          <a:srgbClr val="FF66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«Лучшее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производствен-ное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предприятие года»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489984" y="2609691"/>
        <a:ext cx="1791475" cy="1619238"/>
      </dsp:txXfrm>
    </dsp:sp>
    <dsp:sp modelId="{D3FF5324-E796-4EAC-90A5-839BEA3AB9E2}">
      <dsp:nvSpPr>
        <dsp:cNvPr id="0" name=""/>
        <dsp:cNvSpPr/>
      </dsp:nvSpPr>
      <dsp:spPr>
        <a:xfrm>
          <a:off x="4036604" y="2148002"/>
          <a:ext cx="761358" cy="662051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DAE640-3E23-4856-AE8A-DF4ACB364BD2}">
      <dsp:nvSpPr>
        <dsp:cNvPr id="0" name=""/>
        <dsp:cNvSpPr/>
      </dsp:nvSpPr>
      <dsp:spPr>
        <a:xfrm rot="10800000">
          <a:off x="4036608" y="2191039"/>
          <a:ext cx="698478" cy="662051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560982" y="2560981"/>
            <a:ext cx="6858000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9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16.xml"/><Relationship Id="rId9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33.png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34.jpeg"/><Relationship Id="rId9" Type="http://schemas.microsoft.com/office/2007/relationships/diagramDrawing" Target="../diagrams/drawing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3.xml"/><Relationship Id="rId7" Type="http://schemas.openxmlformats.org/officeDocument/2006/relationships/chart" Target="../charts/char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Layout" Target="../diagrams/layout4.xml"/><Relationship Id="rId7" Type="http://schemas.openxmlformats.org/officeDocument/2006/relationships/chart" Target="../charts/char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Layout" Target="../diagrams/layout5.xml"/><Relationship Id="rId7" Type="http://schemas.openxmlformats.org/officeDocument/2006/relationships/chart" Target="../charts/char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581" y="263938"/>
            <a:ext cx="7568438" cy="3464379"/>
          </a:xfrm>
        </p:spPr>
        <p:txBody>
          <a:bodyPr anchor="t">
            <a:noAutofit/>
          </a:bodyPr>
          <a:lstStyle/>
          <a:p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реализации </a:t>
            </a: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году подпрограммы </a:t>
            </a: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малого и среднего предпринимательства </a:t>
            </a: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Омском муниципальном районе» муниципальной программы </a:t>
            </a: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Омского </a:t>
            </a: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Омской </a:t>
            </a: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 «Развитие экономического             потенциала </a:t>
            </a: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Омском </a:t>
            </a:r>
            <a:r>
              <a:rPr lang="ru-RU" sz="27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муниципальном районе Омской области»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104737"/>
            <a:ext cx="4051300" cy="2573650"/>
          </a:xfr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Докладывает:</a:t>
            </a:r>
          </a:p>
          <a:p>
            <a:pPr algn="l"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Гергокова Вера Антоновна,                                        начальник Управления экономического развития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инвестиций Администрации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Омского муниципального района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Омской области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5" y="263938"/>
            <a:ext cx="1005553" cy="125304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000" y="4104737"/>
            <a:ext cx="3677135" cy="257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481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171919"/>
              </p:ext>
            </p:extLst>
          </p:nvPr>
        </p:nvGraphicFramePr>
        <p:xfrm>
          <a:off x="736896" y="1818422"/>
          <a:ext cx="7600950" cy="4084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896" y="5802128"/>
            <a:ext cx="7505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\\192.168.1.214\общая на уэр\2011 год\ОТДЕЛ РАЗВИТИЯ ПРЕДПРИНИМАТЕЛЬСТВА\21. Казаковцева Т.В\Шаблоны для презентаций\картинки для презинтаций\бумаг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635" y="2756011"/>
            <a:ext cx="1131887" cy="11318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0995" y="190880"/>
            <a:ext cx="799955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МЕРЫ ПОДДЕРЖКИ </a:t>
            </a:r>
            <a:endParaRPr lang="ru-RU" sz="4000" b="1" dirty="0">
              <a:ln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0995" y="987425"/>
            <a:ext cx="8133907" cy="830997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Единый реестр субъектов малого и среднего предпринимательства - получателей поддержки </a:t>
            </a:r>
            <a:endParaRPr lang="ru-RU" sz="23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9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9709" y="138414"/>
            <a:ext cx="799506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СРЕДИ СМСП 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488837"/>
              </p:ext>
            </p:extLst>
          </p:nvPr>
        </p:nvGraphicFramePr>
        <p:xfrm>
          <a:off x="508000" y="1562100"/>
          <a:ext cx="8394700" cy="509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54726" y="871959"/>
            <a:ext cx="6230587" cy="769441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Призы вручены занявшим первые места </a:t>
            </a:r>
            <a:r>
              <a:rPr lang="ru-RU" sz="22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номинациям </a:t>
            </a:r>
            <a:endParaRPr lang="ru-RU" sz="22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\\192.168.1.214\общая на уэр\2011 год\ОТДЕЛ РАЗВИТИЯ ПРЕДПРИНИМАТЕЛЬСТВА\21. Казаковцева Т.В\Шаблоны для презентаций\картинки для презинтаций\медаль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1776" y="3622415"/>
            <a:ext cx="1054100" cy="1054100"/>
          </a:xfrm>
          <a:prstGeom prst="rect">
            <a:avLst/>
          </a:prstGeom>
          <a:noFill/>
        </p:spPr>
      </p:pic>
      <p:pic>
        <p:nvPicPr>
          <p:cNvPr id="1027" name="Picture 3" descr="\\192.168.1.214\общая на уэр\2011 год\ОТДЕЛ РАЗВИТИЯ ПРЕДПРИНИМАТЕЛЬСТВА\21. Казаковцева Т.В\Шаблоны для презентаций\картинки для презинтаций\звезды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39146" y="5086894"/>
            <a:ext cx="1204504" cy="1114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0657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9" r="-14089"/>
          <a:stretch/>
        </p:blipFill>
        <p:spPr>
          <a:xfrm>
            <a:off x="-50428" y="1471026"/>
            <a:ext cx="3953361" cy="2241770"/>
          </a:xfrm>
          <a:prstGeom prst="rect">
            <a:avLst/>
          </a:prstGeom>
          <a:effectLst>
            <a:softEdge rad="165100"/>
          </a:effectLst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122479"/>
              </p:ext>
            </p:extLst>
          </p:nvPr>
        </p:nvGraphicFramePr>
        <p:xfrm>
          <a:off x="340242" y="2552701"/>
          <a:ext cx="8378308" cy="416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90265" y="91719"/>
            <a:ext cx="7623544" cy="6309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СМСП 2023 год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3209006" y="976159"/>
            <a:ext cx="3213100" cy="1263650"/>
          </a:xfrm>
          <a:prstGeom prst="upArrowCallou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542725" y="763868"/>
            <a:ext cx="3416300" cy="749300"/>
          </a:xfrm>
          <a:prstGeom prst="upArrowCallout">
            <a:avLst/>
          </a:prstGeom>
          <a:gradFill>
            <a:gsLst>
              <a:gs pos="70000">
                <a:schemeClr val="bg1"/>
              </a:gs>
              <a:gs pos="100000">
                <a:srgbClr val="FFEBFA"/>
              </a:gs>
            </a:gsLst>
            <a:lin ang="16200000" scaled="0"/>
          </a:gradFill>
          <a:ln w="381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МЕТОДОЛОГИЧЕСКИЕ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5622167" y="757518"/>
            <a:ext cx="2717800" cy="762000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ОРГАНИЗАЦИОННЫЕ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20768213">
            <a:off x="6022296" y="3603738"/>
            <a:ext cx="750814" cy="431783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 со стрелкой вниз 16"/>
          <p:cNvSpPr/>
          <p:nvPr/>
        </p:nvSpPr>
        <p:spPr>
          <a:xfrm rot="20746730">
            <a:off x="5334390" y="2454975"/>
            <a:ext cx="1740001" cy="934533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НАГРАЖДЕНЫ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СМСП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 rot="19986780">
            <a:off x="3234865" y="3268773"/>
            <a:ext cx="1740001" cy="867899"/>
          </a:xfrm>
          <a:prstGeom prst="downArrowCallou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НАГРАЖДЕНЫ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СМСП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 rot="19087092">
            <a:off x="1468765" y="4648823"/>
            <a:ext cx="1740001" cy="867899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НАГРАЖДЕНЫ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СМСП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68030" y="5027487"/>
            <a:ext cx="2806700" cy="17426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n w="6350" cmpd="sng">
                  <a:solidFill>
                    <a:srgbClr val="0000F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сумма финансирования мероприятий – </a:t>
            </a:r>
          </a:p>
          <a:p>
            <a:pPr algn="ctr"/>
            <a:r>
              <a:rPr lang="ru-RU" sz="2200" b="1" dirty="0" smtClean="0">
                <a:ln w="6350" cmpd="sng">
                  <a:solidFill>
                    <a:srgbClr val="0000F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2 913 </a:t>
            </a:r>
            <a:r>
              <a:rPr lang="ru-RU" sz="2200" b="1" dirty="0" smtClean="0">
                <a:ln w="6350" cmpd="sng">
                  <a:solidFill>
                    <a:srgbClr val="0000F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662 руб.</a:t>
            </a:r>
            <a:endParaRPr lang="ru-RU" sz="2200" b="1" dirty="0">
              <a:ln w="6350" cmpd="sng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1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040477"/>
              </p:ext>
            </p:extLst>
          </p:nvPr>
        </p:nvGraphicFramePr>
        <p:xfrm>
          <a:off x="308344" y="1871331"/>
          <a:ext cx="8484781" cy="480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3647" y="213390"/>
            <a:ext cx="767670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СМСП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мерах </a:t>
            </a:r>
            <a:r>
              <a:rPr lang="ru-RU" sz="36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поддержки</a:t>
            </a:r>
            <a:endParaRPr lang="ru-RU" sz="36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1" y="136635"/>
            <a:ext cx="868154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 ПРОЕКТОВ СРЕДИ СМСП </a:t>
            </a:r>
            <a:endParaRPr lang="ru-RU" sz="3600" b="1" dirty="0">
              <a:ln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71311874"/>
              </p:ext>
            </p:extLst>
          </p:nvPr>
        </p:nvGraphicFramePr>
        <p:xfrm>
          <a:off x="304801" y="966951"/>
          <a:ext cx="8681543" cy="5710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61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02626029"/>
              </p:ext>
            </p:extLst>
          </p:nvPr>
        </p:nvGraphicFramePr>
        <p:xfrm>
          <a:off x="304801" y="966952"/>
          <a:ext cx="8681543" cy="562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4801" y="136635"/>
            <a:ext cx="868154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 ПРОЕКТОВ СРЕДИ СМСП </a:t>
            </a:r>
            <a:endParaRPr lang="ru-RU" sz="3600" b="1" dirty="0">
              <a:ln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3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366700"/>
              </p:ext>
            </p:extLst>
          </p:nvPr>
        </p:nvGraphicFramePr>
        <p:xfrm>
          <a:off x="276448" y="1795462"/>
          <a:ext cx="8547794" cy="479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336011" y="1884216"/>
            <a:ext cx="4993371" cy="1466028"/>
            <a:chOff x="87458" y="2923389"/>
            <a:chExt cx="5053703" cy="1649695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87458" y="2923389"/>
              <a:ext cx="5053703" cy="1649695"/>
            </a:xfrm>
            <a:prstGeom prst="rightArrow">
              <a:avLst>
                <a:gd name="adj1" fmla="val 75000"/>
                <a:gd name="adj2" fmla="val 50000"/>
              </a:avLst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38100" cmpd="sng">
              <a:solidFill>
                <a:srgbClr val="FF0000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трелка вправо 4"/>
            <p:cNvSpPr/>
            <p:nvPr/>
          </p:nvSpPr>
          <p:spPr>
            <a:xfrm>
              <a:off x="87458" y="3129601"/>
              <a:ext cx="4435067" cy="1237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100" b="1" kern="1200" dirty="0" err="1" smtClean="0">
                  <a:latin typeface="Times New Roman" pitchFamily="18" charset="0"/>
                  <a:cs typeface="Times New Roman" pitchFamily="18" charset="0"/>
                </a:rPr>
                <a:t>Микрозаймы</a:t>
              </a:r>
              <a:r>
                <a:rPr lang="ru-RU" sz="21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100" kern="1200" dirty="0" smtClean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kern="1200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1800" b="1" kern="1200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b="1" kern="1200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СМСП на сумму </a:t>
              </a:r>
              <a:r>
                <a:rPr lang="ru-RU" sz="2400" b="1" kern="1200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13,9</a:t>
              </a:r>
              <a:r>
                <a:rPr lang="ru-RU" sz="1800" b="1" kern="1200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млн. руб. </a:t>
              </a:r>
              <a:endParaRPr lang="ru-RU" sz="1800" b="1" kern="1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362871" y="1827974"/>
            <a:ext cx="3457858" cy="1543293"/>
            <a:chOff x="5142026" y="2967691"/>
            <a:chExt cx="3288100" cy="182394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142026" y="2967691"/>
              <a:ext cx="3288100" cy="1823943"/>
            </a:xfrm>
            <a:prstGeom prst="roundRect">
              <a:avLst/>
            </a:prstGeom>
            <a:gradFill rotWithShape="0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solidFill>
                <a:srgbClr val="6600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6"/>
            <p:cNvSpPr/>
            <p:nvPr/>
          </p:nvSpPr>
          <p:spPr>
            <a:xfrm>
              <a:off x="5231064" y="3056729"/>
              <a:ext cx="3110024" cy="1645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err="1" smtClean="0">
                  <a:latin typeface="Times New Roman" pitchFamily="18" charset="0"/>
                  <a:cs typeface="Times New Roman" pitchFamily="18" charset="0"/>
                </a:rPr>
                <a:t>Микрокредитная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компания Омский региональный фонд </a:t>
              </a:r>
              <a:r>
                <a:rPr lang="ru-RU" sz="2000" b="1" kern="1200" dirty="0" err="1" smtClean="0">
                  <a:latin typeface="Times New Roman" pitchFamily="18" charset="0"/>
                  <a:cs typeface="Times New Roman" pitchFamily="18" charset="0"/>
                </a:rPr>
                <a:t>микрофининсирования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 СМСП</a:t>
              </a:r>
              <a:endParaRPr lang="ru-RU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33647" y="213390"/>
            <a:ext cx="767670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СМСП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мерах </a:t>
            </a:r>
            <a:r>
              <a:rPr lang="ru-RU" sz="36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поддержки</a:t>
            </a:r>
            <a:endParaRPr lang="ru-RU" sz="36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02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2850" y="244326"/>
            <a:ext cx="8229766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</a:t>
            </a:r>
          </a:p>
          <a:p>
            <a:pPr algn="ctr"/>
            <a:r>
              <a:rPr lang="ru-RU" sz="2800" b="1" dirty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СОЦИАЛЬНОЕ ПРЕДПРИНИМАТЕЛЬСТВО</a:t>
            </a: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1003300" y="2641600"/>
            <a:ext cx="6731000" cy="61264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том числе, о возможности обучения в Школе социального предпринимательства, Школе социальных инноваций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1705998" y="2030911"/>
            <a:ext cx="383152" cy="610689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3165872592"/>
              </p:ext>
            </p:extLst>
          </p:nvPr>
        </p:nvGraphicFramePr>
        <p:xfrm>
          <a:off x="952500" y="3327400"/>
          <a:ext cx="6781800" cy="321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Выноска со стрелкой вверх 14"/>
          <p:cNvSpPr/>
          <p:nvPr/>
        </p:nvSpPr>
        <p:spPr>
          <a:xfrm>
            <a:off x="2994592" y="1287845"/>
            <a:ext cx="3416300" cy="1270000"/>
          </a:xfrm>
          <a:prstGeom prst="upArrowCallout">
            <a:avLst/>
          </a:pr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МЕТОДОЛОГИЧЕСКИЕ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572849" y="1226159"/>
            <a:ext cx="3416300" cy="749300"/>
          </a:xfrm>
          <a:prstGeom prst="upArrowCallou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5868916" y="1195532"/>
            <a:ext cx="2933700" cy="736600"/>
          </a:xfrm>
          <a:prstGeom prst="upArrowCallout">
            <a:avLst>
              <a:gd name="adj1" fmla="val 11441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ОРГАНИЗАЦИОННЫЕ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47" y="3502837"/>
            <a:ext cx="1091362" cy="1091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53" y="5029996"/>
            <a:ext cx="1411256" cy="141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3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68" y="170889"/>
            <a:ext cx="7616090" cy="8679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800" b="1" dirty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ОБЕСПЕЧЕНИЕ БЛАГОПРИЯТНЫХ УСЛОВИЙ ДЛЯ РАЗВИТИЯ СМСП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4549" y="1328259"/>
            <a:ext cx="4403651" cy="1158874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 по инвестиционной деятельности </a:t>
            </a:r>
          </a:p>
        </p:txBody>
      </p:sp>
      <p:pic>
        <p:nvPicPr>
          <p:cNvPr id="7171" name="Picture 3" descr="\\192.168.1.214\общая на уэр\2011 год\ОТДЕЛ РАЗВИТИЯ ПРЕДПРИНИМАТЕЛЬСТВА\21. Казаковцева Т.В\Шаблоны для презентаций\картинки для презинтаций\16101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206" y="2723242"/>
            <a:ext cx="774699" cy="7746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59460" y="5365814"/>
            <a:ext cx="4196243" cy="1028700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 по развитию СМСП </a:t>
            </a:r>
          </a:p>
        </p:txBody>
      </p:sp>
      <p:pic>
        <p:nvPicPr>
          <p:cNvPr id="2" name="Picture 2" descr="\\192.168.1.214\общая на уэр\2011 год\ОТДЕЛ РАЗВИТИЯ ПРЕДПРИНИМАТЕЛЬСТВА\21. Казаковцева Т.В\Шаблоны для презентаций\картинки для презинтаций\СОВЕ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549" y="156050"/>
            <a:ext cx="845657" cy="845657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60" y="1328258"/>
            <a:ext cx="4196243" cy="3849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9" y="2723243"/>
            <a:ext cx="4403651" cy="36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04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9219" y="127995"/>
            <a:ext cx="7696458" cy="8679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/>
            <a:r>
              <a:rPr lang="ru-RU" sz="2800" b="1" dirty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ИНФОРМАЦИОННО-КОНСУЛЬТАЦИОННАЯ  ПОДДЕРЖКА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1840" y="1164181"/>
            <a:ext cx="2965269" cy="533399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САЙТЫ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7926" y="1802674"/>
            <a:ext cx="5497639" cy="117565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Предпринимательомскогорайона.рф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10 707 просмотров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3349" y="1058091"/>
            <a:ext cx="5921825" cy="6394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САЙТЫ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05806" y="3028004"/>
            <a:ext cx="3540035" cy="1872344"/>
          </a:xfrm>
          <a:prstGeom prst="roundRect">
            <a:avLst/>
          </a:prstGeom>
          <a:gradFill flip="none" rotWithShape="1">
            <a:gsLst>
              <a:gs pos="0">
                <a:srgbClr val="8FAADC">
                  <a:tint val="66000"/>
                  <a:satMod val="160000"/>
                </a:srgbClr>
              </a:gs>
              <a:gs pos="50000">
                <a:srgbClr val="8FAADC">
                  <a:tint val="44500"/>
                  <a:satMod val="160000"/>
                </a:srgbClr>
              </a:gs>
              <a:gs pos="100000">
                <a:srgbClr val="8FAADC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Омскийрайон.рф</a:t>
            </a:r>
            <a:endParaRPr lang="ru-RU" sz="2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55 053 просмотров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80485" y="5298660"/>
            <a:ext cx="7857459" cy="1442382"/>
            <a:chOff x="0" y="2786337"/>
            <a:chExt cx="3198635" cy="18821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786337"/>
              <a:ext cx="3198635" cy="1882136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ln>
              <a:solidFill>
                <a:srgbClr val="FF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55126" y="2841463"/>
              <a:ext cx="3088383" cy="177188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Функционируют </a:t>
              </a: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официальные страницы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Управления экономического развития </a:t>
              </a: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инвестиций </a:t>
              </a: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20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ВКонтакте</a:t>
              </a: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и Одноклассниках </a:t>
              </a: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информационно-телекоммуникационной сети «Интернет»</a:t>
              </a:r>
              <a:endParaRPr lang="ru-RU" sz="2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493" t="10838" r="1983" b="5133"/>
          <a:stretch/>
        </p:blipFill>
        <p:spPr bwMode="auto">
          <a:xfrm>
            <a:off x="892629" y="3069770"/>
            <a:ext cx="3876420" cy="207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трелка вниз 14"/>
          <p:cNvSpPr/>
          <p:nvPr/>
        </p:nvSpPr>
        <p:spPr>
          <a:xfrm>
            <a:off x="7615646" y="1711233"/>
            <a:ext cx="484632" cy="1358537"/>
          </a:xfrm>
          <a:prstGeom prst="downArrow">
            <a:avLst/>
          </a:prstGeom>
          <a:solidFill>
            <a:srgbClr val="FF66CC"/>
          </a:solid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7001691" y="2076993"/>
            <a:ext cx="743276" cy="445443"/>
          </a:xfrm>
          <a:prstGeom prst="leftArrow">
            <a:avLst/>
          </a:prstGeom>
          <a:solidFill>
            <a:srgbClr val="FF66CC"/>
          </a:solid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\\192.168.1.214\общая на уэр\2011 год\ОТДЕЛ РАЗВИТИЯ ПРЕДПРИНИМАТЕЛЬСТВА\21. Казаковцева Т.В\Шаблоны для презентаций\картинки для презинтаций\БОЛ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191" y="999306"/>
            <a:ext cx="744584" cy="711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420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2359152" y="2867788"/>
            <a:ext cx="4800600" cy="488950"/>
            <a:chOff x="1440" y="2682"/>
            <a:chExt cx="3024" cy="308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92629" y="168181"/>
            <a:ext cx="7830109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Предпринимательство</a:t>
            </a: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решает 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важные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</a:t>
            </a: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077596"/>
              </p:ext>
            </p:extLst>
          </p:nvPr>
        </p:nvGraphicFramePr>
        <p:xfrm>
          <a:off x="962025" y="1733550"/>
          <a:ext cx="7086599" cy="423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51" y="4615543"/>
            <a:ext cx="3105787" cy="2242457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218103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6264" y="224275"/>
            <a:ext cx="7449662" cy="8679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/>
            <a:r>
              <a:rPr lang="ru-RU" sz="2800" b="1" dirty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ИНФОРМАЦИОННО-КОНСУЛЬТАЦИОННАЯ  ПОДДЕРЖКА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886264" y="1197765"/>
            <a:ext cx="7449662" cy="1267098"/>
            <a:chOff x="0" y="2786336"/>
            <a:chExt cx="3198635" cy="18821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786336"/>
              <a:ext cx="3198635" cy="1882136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ln>
              <a:solidFill>
                <a:srgbClr val="FF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55126" y="2841463"/>
              <a:ext cx="3088383" cy="1771884"/>
            </a:xfrm>
            <a:prstGeom prst="rect">
              <a:avLst/>
            </a:prstGeom>
            <a:solidFill>
              <a:srgbClr val="8FAADC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n>
                    <a:solidFill>
                      <a:srgbClr val="FF0000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БИЗНЕС-КОНСУЛЬТАЦИОННЫЙ ПУНКТ</a:t>
              </a:r>
              <a:endParaRPr lang="ru-RU" sz="2000" b="1" kern="12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2023 год – 1 </a:t>
              </a:r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120</a:t>
              </a:r>
              <a:r>
                <a:rPr lang="ru-RU" sz="2000" b="1" kern="1200" dirty="0" smtClean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консультаций 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293913" y="2713676"/>
            <a:ext cx="3707691" cy="37721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выездных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семинаров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(городском) поселениях Омского муниципального района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участием специалистов Межрайонной ИФНС № 4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Омской области, Управления Министерства труда и социального развития Омской области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Омскому муниципальному району, Государственного учреждения – Отделения Пенсионного фонда Российской Федерации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Омской области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686" y="2713676"/>
            <a:ext cx="4926396" cy="3772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00" b="-13500"/>
          <a:stretch/>
        </p:blipFill>
        <p:spPr>
          <a:xfrm>
            <a:off x="7238732" y="1688180"/>
            <a:ext cx="968805" cy="8137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3" y="1622126"/>
            <a:ext cx="854874" cy="8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09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3358" y="105577"/>
            <a:ext cx="7451435" cy="507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КОНТРАКТ </a:t>
            </a:r>
            <a:endParaRPr lang="ru-RU" sz="3000" b="1" dirty="0">
              <a:ln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823358" y="886264"/>
            <a:ext cx="3725717" cy="1323975"/>
          </a:xfrm>
          <a:prstGeom prst="rightArrowCallout">
            <a:avLst/>
          </a:prstGeom>
          <a:solidFill>
            <a:schemeClr val="accent1">
              <a:lumMod val="40000"/>
              <a:lumOff val="60000"/>
            </a:schemeClr>
          </a:solidFill>
          <a:ln w="254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социальных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контракта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развитие ИП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т.ч.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самозанятый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ИП)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49075" y="848383"/>
            <a:ext cx="4017981" cy="13997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сумма –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18,7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рублей, 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–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16,6 млн. рублей,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– 2,1 млн.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542351"/>
              </p:ext>
            </p:extLst>
          </p:nvPr>
        </p:nvGraphicFramePr>
        <p:xfrm>
          <a:off x="823357" y="2376182"/>
          <a:ext cx="7765472" cy="4059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723"/>
                <a:gridCol w="6044777"/>
                <a:gridCol w="1240972"/>
              </a:tblGrid>
              <a:tr h="660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деятельности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социальных контрактов  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8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 салона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красоты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Столярное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9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хлебобулочных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кондитерских и иных изделий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8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личного подсобного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0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3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 перевозки пассажиров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3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пошив одежды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3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 по ведению бухгалтерского учета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93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иных услуг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(ремонт бытовой техники, фотопечать, изготовление тротуарной плитки, розничная торговля продуктами, бурение скважин, строительные работы),</a:t>
                      </a: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2023 году стали новыми услуги психолога, веб-дизайнера, анимация ростовых кукол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34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34340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328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081" y="198470"/>
            <a:ext cx="738962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в сфере </a:t>
            </a:r>
            <a:r>
              <a:rPr lang="ru-RU" sz="3000" b="1" dirty="0" smtClean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предпринимательства на 01.01.2024 </a:t>
            </a:r>
            <a:endParaRPr lang="ru-RU" sz="3000" b="1" dirty="0">
              <a:ln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582909"/>
              </p:ext>
            </p:extLst>
          </p:nvPr>
        </p:nvGraphicFramePr>
        <p:xfrm>
          <a:off x="4467497" y="2573079"/>
          <a:ext cx="5083085" cy="404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701" name="Picture 5" descr="\\192.168.1.214\общая на уэр\2011 год\ОТДЕЛ РАЗВИТИЯ ПРЕДПРИНИМАТЕЛЬСТВА\21. Казаковцева Т.В\Шаблоны для презентаций\картинки для презинтаций\СТРЕЛКМ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4310" y="294613"/>
            <a:ext cx="1019175" cy="981075"/>
          </a:xfrm>
          <a:prstGeom prst="rect">
            <a:avLst/>
          </a:prstGeom>
          <a:noFill/>
        </p:spPr>
      </p:pic>
      <p:pic>
        <p:nvPicPr>
          <p:cNvPr id="2050" name="Picture 2" descr="\\192.168.1.214\общая на уэр\2011 год\ОТДЕЛ РАЗВИТИЯ ПРЕДПРИНИМАТЕЛЬСТВА\21. Казаковцева Т.В\Шаблоны для презентаций\картинки для презинтаций\ЧИСЛЕННОСТЬ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6122" y="3594246"/>
            <a:ext cx="1247776" cy="1247776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>
            <p:extLst/>
          </p:nvPr>
        </p:nvGraphicFramePr>
        <p:xfrm>
          <a:off x="372140" y="1275688"/>
          <a:ext cx="4683723" cy="328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0" y="4486938"/>
            <a:ext cx="4072269" cy="222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4159" y="170611"/>
            <a:ext cx="7617420" cy="5493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300" b="1" dirty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ПОСТУПЛЕНИЯ  </a:t>
            </a:r>
            <a:endParaRPr lang="ru-RU" sz="3300" b="1" dirty="0">
              <a:ln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\\192.168.1.214\общая на уэр\2011 год\ОТДЕЛ РАЗВИТИЯ ПРЕДПРИНИМАТЕЛЬСТВА\21. Казаковцева Т.В\Шаблоны для презентаций\картинки для презинтаций\кубики с процентами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9406556">
            <a:off x="5241632" y="2822390"/>
            <a:ext cx="1511299" cy="1133474"/>
          </a:xfrm>
          <a:prstGeom prst="rect">
            <a:avLst/>
          </a:prstGeom>
          <a:noFill/>
        </p:spPr>
      </p:pic>
      <p:pic>
        <p:nvPicPr>
          <p:cNvPr id="30725" name="Picture 5" descr="\\192.168.1.214\общая на уэр\2011 год\ОТДЕЛ РАЗВИТИЯ ПРЕДПРИНИМАТЕЛЬСТВА\21. Казаковцева Т.В\Шаблоны для презентаций\картинки для презинтаций\кубики с процентами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9461794">
            <a:off x="6678890" y="2538784"/>
            <a:ext cx="1587500" cy="1190625"/>
          </a:xfrm>
          <a:prstGeom prst="rect">
            <a:avLst/>
          </a:prstGeom>
          <a:noFill/>
        </p:spPr>
      </p:pic>
      <p:pic>
        <p:nvPicPr>
          <p:cNvPr id="3075" name="Picture 3" descr="\\192.168.1.214\общая на уэр\2011 год\ОТДЕЛ РАЗВИТИЯ ПРЕДПРИНИМАТЕЛЬСТВА\21. Казаковцева Т.В\Шаблоны для презентаций\картинки для презинтаций\рубл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2" y="3655222"/>
            <a:ext cx="1613879" cy="142484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68" y="2570339"/>
            <a:ext cx="3343253" cy="1929439"/>
          </a:xfrm>
          <a:prstGeom prst="rect">
            <a:avLst/>
          </a:prstGeom>
          <a:effectLst>
            <a:outerShdw blurRad="50800" dist="50800" dir="3600000" sx="1000" sy="1000" algn="ctr" rotWithShape="0">
              <a:srgbClr val="000000"/>
            </a:outerShdw>
            <a:softEdge rad="342900"/>
          </a:effectLst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442212" y="1058562"/>
          <a:ext cx="8553123" cy="553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67293" y="1689312"/>
            <a:ext cx="19884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поступлений на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11 975,3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9680" y="4110567"/>
            <a:ext cx="1990472" cy="1631216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поступлений на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9 051,1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64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12282"/>
            <a:ext cx="829650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ЭФФЕКТИВНОСТИ ДЕЯТЕЛЬНОСТИ ОМСУ  </a:t>
            </a:r>
            <a:endParaRPr lang="ru-RU" sz="3000" b="1" dirty="0">
              <a:ln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4595" y="1088683"/>
            <a:ext cx="5733537" cy="740117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 Президента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оссийской Федерации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28.04.2008 № 607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011709" y="2075935"/>
          <a:ext cx="3733286" cy="2854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Трапеция 4"/>
          <p:cNvSpPr/>
          <p:nvPr/>
        </p:nvSpPr>
        <p:spPr>
          <a:xfrm rot="10800000">
            <a:off x="1908732" y="4964328"/>
            <a:ext cx="1866643" cy="142720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 dirty="0"/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914399" y="1952366"/>
            <a:ext cx="3410465" cy="1705233"/>
          </a:xfrm>
          <a:prstGeom prst="downArrowCallout">
            <a:avLst/>
          </a:prstGeom>
          <a:solidFill>
            <a:srgbClr val="6699FF"/>
          </a:solidFill>
          <a:ln w="25400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Число СМСП 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10 тыс. человек населения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576119" y="1956485"/>
            <a:ext cx="3307492" cy="1705233"/>
          </a:xfrm>
          <a:prstGeom prst="downArrowCallout">
            <a:avLst/>
          </a:prstGeom>
          <a:solidFill>
            <a:srgbClr val="6699FF"/>
          </a:solidFill>
          <a:ln w="25400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среднесписочной численности работников СМСП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9710" y="3657599"/>
            <a:ext cx="2680138" cy="11140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55834" y="3853850"/>
            <a:ext cx="241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(345,1 ед.)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89796" y="3657599"/>
            <a:ext cx="2680138" cy="11140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73727" y="4008087"/>
            <a:ext cx="231227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МЕСТО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21" y="4771697"/>
            <a:ext cx="7097952" cy="2058067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3492942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1685" y="186945"/>
            <a:ext cx="6870014" cy="507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ПЛАНЫ  на 2024 год </a:t>
            </a:r>
            <a:endParaRPr lang="ru-RU" sz="3000" b="1" dirty="0">
              <a:ln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\\192.168.1.214\общая на уэр\2011 год\ОТДЕЛ РАЗВИТИЯ ПРЕДПРИНИМАТЕЛЬСТВА\21. Казаковцева Т.В\Шаблоны для презентаций\картинки для презинтаций\ЛИСТЫ КАЛЕНДАР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67889">
            <a:off x="8296747" y="3324258"/>
            <a:ext cx="600117" cy="600117"/>
          </a:xfrm>
          <a:prstGeom prst="rect">
            <a:avLst/>
          </a:prstGeom>
          <a:noFill/>
        </p:spPr>
      </p:pic>
      <p:pic>
        <p:nvPicPr>
          <p:cNvPr id="10" name="Picture 3" descr="\\192.168.1.214\общая на уэр\2011 год\ОТДЕЛ РАЗВИТИЯ ПРЕДПРИНИМАТЕЛЬСТВА\21. Казаковцева Т.В\Шаблоны для презентаций\картинки для презинтаций\ЛИСТЫ КАЛЕНДАР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95968">
            <a:off x="8310459" y="1767715"/>
            <a:ext cx="600117" cy="600117"/>
          </a:xfrm>
          <a:prstGeom prst="rect">
            <a:avLst/>
          </a:prstGeom>
          <a:noFill/>
        </p:spPr>
      </p:pic>
      <p:pic>
        <p:nvPicPr>
          <p:cNvPr id="11" name="Picture 3" descr="\\192.168.1.214\общая на уэр\2011 год\ОТДЕЛ РАЗВИТИЯ ПРЕДПРИНИМАТЕЛЬСТВА\21. Казаковцева Т.В\Шаблоны для презентаций\картинки для презинтаций\ЛИСТЫ КАЛЕНДАР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50990">
            <a:off x="8357113" y="5139658"/>
            <a:ext cx="600117" cy="600117"/>
          </a:xfrm>
          <a:prstGeom prst="rect">
            <a:avLst/>
          </a:prstGeom>
          <a:noFill/>
        </p:spPr>
      </p:pic>
      <p:pic>
        <p:nvPicPr>
          <p:cNvPr id="12" name="Picture 3" descr="\\192.168.1.214\общая на уэр\2011 год\ОТДЕЛ РАЗВИТИЯ ПРЕДПРИНИМАТЕЛЬСТВА\21. Казаковцева Т.В\Шаблоны для презентаций\картинки для презинтаций\ЛИСТЫ КАЛЕНДАР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20407">
            <a:off x="311599" y="1365063"/>
            <a:ext cx="600117" cy="600117"/>
          </a:xfrm>
          <a:prstGeom prst="rect">
            <a:avLst/>
          </a:prstGeom>
          <a:noFill/>
        </p:spPr>
      </p:pic>
      <p:pic>
        <p:nvPicPr>
          <p:cNvPr id="13" name="Picture 3" descr="\\192.168.1.214\общая на уэр\2011 год\ОТДЕЛ РАЗВИТИЯ ПРЕДПРИНИМАТЕЛЬСТВА\21. Казаковцева Т.В\Шаблоны для презентаций\картинки для презинтаций\ЛИСТЫ КАЛЕНДАР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8881">
            <a:off x="221433" y="3002342"/>
            <a:ext cx="600117" cy="600117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1098708" y="1033977"/>
            <a:ext cx="6962078" cy="988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Провести анализ потребности СМСП, осуществляющих деятельность в сфере социального предпринимательства,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получении новых видов субсидий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98707" y="2088066"/>
            <a:ext cx="6952992" cy="10895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Продолжить выездные мероприятия в рамках мониторинга реализации инвестиционных проектов, в том числе проектов, реализуемых СМСП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98707" y="3235588"/>
            <a:ext cx="6974157" cy="8581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Провести праздничное мероприятие, посвященное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Дню российского предпринимательства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98708" y="4151706"/>
            <a:ext cx="6974156" cy="10642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Способствовать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заключению не менее 40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социальных контрактов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осуществление индивидуальной предпринимательской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98707" y="5273962"/>
            <a:ext cx="6974157" cy="13554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Продолжить оказание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содействия в привлечении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СМСП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участия в конкурсе, проводимом Минэкономразвития России, по предоставлению субсидий на поддержку проектов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созданию модульных некапитальных средств размещения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 descr="\\192.168.1.214\общая на уэр\2011 год\ОТДЕЛ РАЗВИТИЯ ПРЕДПРИНИМАТЕЛЬСТВА\21. Казаковцева Т.В\Шаблоны для презентаций\картинки для презинтаций\ЛИСТЫ КАЛЕНДАР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67889">
            <a:off x="218678" y="4800144"/>
            <a:ext cx="600117" cy="600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768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778" y="555171"/>
            <a:ext cx="7467525" cy="3464379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5" y="263938"/>
            <a:ext cx="1005553" cy="125304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058" y="3096401"/>
            <a:ext cx="4795305" cy="335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81524" y="2104812"/>
            <a:ext cx="8788031" cy="407561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60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2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94656" y="166737"/>
            <a:ext cx="800100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Инфраструктура поддержки СМСП 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Содержимое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3100"/>
              </p:ext>
            </p:extLst>
          </p:nvPr>
        </p:nvGraphicFramePr>
        <p:xfrm>
          <a:off x="616688" y="1082452"/>
          <a:ext cx="8325293" cy="555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C:\Users\user\Desktop\картинки для презинтаций\круговые стрелк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7203" y="3381152"/>
            <a:ext cx="1238183" cy="123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843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7739" y="213678"/>
            <a:ext cx="69342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МЕРЫ ПОДДЕРЖКИ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СМСП 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7739" y="949326"/>
            <a:ext cx="6934200" cy="83099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Предоставление грантов в форме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субсидий начинающим СМП </a:t>
            </a:r>
            <a:endParaRPr lang="ru-RU" sz="24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90650" y="3497667"/>
            <a:ext cx="2114550" cy="960033"/>
          </a:xfrm>
          <a:prstGeom prst="roundRect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mpd="sng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СМП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38750" y="3552825"/>
            <a:ext cx="2114550" cy="914400"/>
          </a:xfrm>
          <a:prstGeom prst="roundRect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mpd="sng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СУММА  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1,5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886201" y="3505200"/>
            <a:ext cx="1219200" cy="990600"/>
          </a:xfrm>
          <a:prstGeom prst="stripedRightArrow">
            <a:avLst/>
          </a:prstGeom>
          <a:noFill/>
          <a:ln w="63500" cmpd="sng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657475" y="1823149"/>
            <a:ext cx="3638550" cy="1466851"/>
          </a:xfrm>
          <a:prstGeom prst="downArrow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ser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582" y="4611731"/>
            <a:ext cx="4903957" cy="2152502"/>
          </a:xfrm>
          <a:prstGeom prst="rect">
            <a:avLst/>
          </a:prstGeom>
          <a:noFill/>
          <a:effectLst>
            <a:softEdge rad="76200"/>
          </a:effectLst>
        </p:spPr>
      </p:pic>
      <p:pic>
        <p:nvPicPr>
          <p:cNvPr id="1029" name="Picture 5" descr="\\192.168.1.214\общая на уэр\2011 год\ОТДЕЛ РАЗВИТИЯ ПРЕДПРИНИМАТЕЛЬСТВА\21. Казаковцева Т.В\Шаблоны для презентаций\картинки для презинтаций\руб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49870">
            <a:off x="6695266" y="1947695"/>
            <a:ext cx="1117600" cy="1117600"/>
          </a:xfrm>
          <a:prstGeom prst="rect">
            <a:avLst/>
          </a:prstGeom>
          <a:noFill/>
        </p:spPr>
      </p:pic>
      <p:pic>
        <p:nvPicPr>
          <p:cNvPr id="17" name="Picture 5" descr="\\192.168.1.214\общая на уэр\2011 год\ОТДЕЛ РАЗВИТИЯ ПРЕДПРИНИМАТЕЛЬСТВА\21. Казаковцева Т.В\Шаблоны для презентаций\картинки для презинтаций\рубл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58252">
            <a:off x="1067683" y="1996802"/>
            <a:ext cx="1117600" cy="1117600"/>
          </a:xfrm>
          <a:prstGeom prst="rect">
            <a:avLst/>
          </a:prstGeom>
          <a:noFill/>
        </p:spPr>
      </p:pic>
      <p:pic>
        <p:nvPicPr>
          <p:cNvPr id="19" name="Picture 4" descr="\\192.168.1.214\общая на уэр\2011 год\ОТДЕЛ РАЗВИТИЯ ПРЕДПРИНИМАТЕЛЬСТВА\21. Казаковцева Т.В\Шаблоны для презентаций\картинки для презинтаций\рубл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311" y="3714898"/>
            <a:ext cx="558800" cy="55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464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4149525327"/>
              </p:ext>
            </p:extLst>
          </p:nvPr>
        </p:nvGraphicFramePr>
        <p:xfrm>
          <a:off x="976745" y="1237837"/>
          <a:ext cx="7220198" cy="107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632598847"/>
              </p:ext>
            </p:extLst>
          </p:nvPr>
        </p:nvGraphicFramePr>
        <p:xfrm>
          <a:off x="162792" y="2282537"/>
          <a:ext cx="4376593" cy="425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687409210"/>
              </p:ext>
            </p:extLst>
          </p:nvPr>
        </p:nvGraphicFramePr>
        <p:xfrm>
          <a:off x="4128490" y="2156362"/>
          <a:ext cx="4486564" cy="470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6745" y="170007"/>
            <a:ext cx="7543800" cy="954107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Предоставление субсидий </a:t>
            </a:r>
            <a:br>
              <a:rPr lang="ru-RU" sz="28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на возмещение части затрат </a:t>
            </a:r>
            <a:endParaRPr lang="ru-RU" sz="28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6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76745" y="170007"/>
            <a:ext cx="7543800" cy="954107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Предоставление субсидий </a:t>
            </a:r>
            <a:br>
              <a:rPr lang="ru-RU" sz="28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на возмещение части затрат </a:t>
            </a:r>
            <a:endParaRPr lang="ru-RU" sz="28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817067017"/>
              </p:ext>
            </p:extLst>
          </p:nvPr>
        </p:nvGraphicFramePr>
        <p:xfrm>
          <a:off x="976745" y="1242291"/>
          <a:ext cx="7239000" cy="107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865054383"/>
              </p:ext>
            </p:extLst>
          </p:nvPr>
        </p:nvGraphicFramePr>
        <p:xfrm>
          <a:off x="238991" y="2431473"/>
          <a:ext cx="4181052" cy="414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516218663"/>
              </p:ext>
            </p:extLst>
          </p:nvPr>
        </p:nvGraphicFramePr>
        <p:xfrm>
          <a:off x="4470400" y="2379518"/>
          <a:ext cx="4673600" cy="432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4305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4222321538"/>
              </p:ext>
            </p:extLst>
          </p:nvPr>
        </p:nvGraphicFramePr>
        <p:xfrm>
          <a:off x="1122218" y="1190337"/>
          <a:ext cx="7239000" cy="107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947553796"/>
              </p:ext>
            </p:extLst>
          </p:nvPr>
        </p:nvGraphicFramePr>
        <p:xfrm>
          <a:off x="236574" y="2346037"/>
          <a:ext cx="4366599" cy="438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542249529"/>
              </p:ext>
            </p:extLst>
          </p:nvPr>
        </p:nvGraphicFramePr>
        <p:xfrm>
          <a:off x="4470400" y="2244437"/>
          <a:ext cx="4673600" cy="446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6745" y="170007"/>
            <a:ext cx="7543800" cy="954107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Предоставление субсидий </a:t>
            </a:r>
            <a:br>
              <a:rPr lang="ru-RU" sz="28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на возмещение части затрат </a:t>
            </a:r>
            <a:endParaRPr lang="ru-RU" sz="28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8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96281372"/>
              </p:ext>
            </p:extLst>
          </p:nvPr>
        </p:nvGraphicFramePr>
        <p:xfrm>
          <a:off x="976745" y="1238733"/>
          <a:ext cx="7492014" cy="1173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66" y="3822926"/>
            <a:ext cx="2796596" cy="27965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715" y="4051989"/>
            <a:ext cx="3512587" cy="3512587"/>
          </a:xfrm>
          <a:prstGeom prst="rect">
            <a:avLst/>
          </a:prstGeom>
        </p:spPr>
      </p:pic>
      <p:sp>
        <p:nvSpPr>
          <p:cNvPr id="24" name="Стрелка вниз 23"/>
          <p:cNvSpPr/>
          <p:nvPr/>
        </p:nvSpPr>
        <p:spPr>
          <a:xfrm>
            <a:off x="3909787" y="2139204"/>
            <a:ext cx="1334814" cy="1145628"/>
          </a:xfrm>
          <a:prstGeom prst="downArrow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30882" y="3345873"/>
            <a:ext cx="8574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выданных субсидий 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СМП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85,5 тыс.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6745" y="170007"/>
            <a:ext cx="7543800" cy="954107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Предоставление субсидий </a:t>
            </a:r>
            <a:br>
              <a:rPr lang="ru-RU" sz="28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на возмещение части затрат </a:t>
            </a:r>
            <a:endParaRPr lang="ru-RU" sz="28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0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0300"/>
            <a:ext cx="5770357" cy="5017700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2218" y="205102"/>
            <a:ext cx="6376555" cy="1255728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ПРЕДОСТАВЛЕНО СУБСИДИЙ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ВОЗМЕЩЕНИЕ ЧАСТИ ЗАТРАТ 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89" y="205102"/>
            <a:ext cx="1213054" cy="1095704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072347"/>
              </p:ext>
            </p:extLst>
          </p:nvPr>
        </p:nvGraphicFramePr>
        <p:xfrm>
          <a:off x="4036868" y="1953490"/>
          <a:ext cx="4816186" cy="368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681579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1026</Words>
  <Application>Microsoft Office PowerPoint</Application>
  <PresentationFormat>Экран (4:3)</PresentationFormat>
  <Paragraphs>249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Тема Office</vt:lpstr>
      <vt:lpstr>Информация о реализации  в 2023 году подпрограммы  «Развитие малого и среднего предпринимательства  в Омском муниципальном районе» муниципальной программы  Омского муниципального района  Омской области «Развитие экономического             потенциала в Омском муниципальном районе Омской области»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ВСЕГО  ПРЕДОСТАВЛЕНО СУБСИДИЙ  НА ВОЗМЕЩЕНИЕ ЧАСТИ ЗАТРАТ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ОБЕСПЕЧЕНИЕ БЛАГОПРИЯТНЫХ УСЛОВИЙ ДЛЯ РАЗВИТИЯ СМСП</vt:lpstr>
      <vt:lpstr>ИНФОРМАЦИОННО-КОНСУЛЬТАЦИОННАЯ  ПОДДЕРЖКА</vt:lpstr>
      <vt:lpstr>ИНФОРМАЦИОННО-КОНСУЛЬТАЦИОННАЯ  ПОДДЕРЖКА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97</cp:revision>
  <dcterms:created xsi:type="dcterms:W3CDTF">2014-11-21T11:00:06Z</dcterms:created>
  <dcterms:modified xsi:type="dcterms:W3CDTF">2024-04-19T06:25:15Z</dcterms:modified>
</cp:coreProperties>
</file>